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4660"/>
  </p:normalViewPr>
  <p:slideViewPr>
    <p:cSldViewPr>
      <p:cViewPr>
        <p:scale>
          <a:sx n="69" d="100"/>
          <a:sy n="69" d="100"/>
        </p:scale>
        <p:origin x="-1146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8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8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8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44803" y="1535175"/>
            <a:ext cx="9144000" cy="62865"/>
          </a:xfrm>
          <a:custGeom>
            <a:avLst/>
            <a:gdLst/>
            <a:ahLst/>
            <a:cxnLst/>
            <a:rect l="l" t="t" r="r" b="b"/>
            <a:pathLst>
              <a:path w="9144000" h="62865">
                <a:moveTo>
                  <a:pt x="9144000" y="62484"/>
                </a:moveTo>
                <a:lnTo>
                  <a:pt x="9144000" y="0"/>
                </a:lnTo>
                <a:lnTo>
                  <a:pt x="0" y="0"/>
                </a:lnTo>
                <a:lnTo>
                  <a:pt x="0" y="62484"/>
                </a:lnTo>
                <a:lnTo>
                  <a:pt x="9144000" y="62484"/>
                </a:lnTo>
                <a:close/>
              </a:path>
            </a:pathLst>
          </a:custGeom>
          <a:solidFill>
            <a:srgbClr val="0027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01191" y="6794500"/>
            <a:ext cx="9131935" cy="0"/>
          </a:xfrm>
          <a:custGeom>
            <a:avLst/>
            <a:gdLst/>
            <a:ahLst/>
            <a:cxnLst/>
            <a:rect l="l" t="t" r="r" b="b"/>
            <a:pathLst>
              <a:path w="9131935">
                <a:moveTo>
                  <a:pt x="0" y="0"/>
                </a:moveTo>
                <a:lnTo>
                  <a:pt x="913180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15488" y="2442971"/>
            <a:ext cx="4662423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8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56054" y="1866493"/>
            <a:ext cx="6781291" cy="1689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61060" y="6611365"/>
            <a:ext cx="3031490" cy="353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1">
                <a:solidFill>
                  <a:srgbClr val="00279E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TKK </a:t>
            </a:r>
            <a:r>
              <a:rPr spc="-5" dirty="0"/>
              <a:t>“Laitteistokuvauskielinen digitaalisuunnitelu”</a:t>
            </a:r>
            <a:r>
              <a:rPr spc="15" dirty="0"/>
              <a:t> </a:t>
            </a:r>
            <a:r>
              <a:rPr spc="-5" dirty="0"/>
              <a:t>Syksy-1999</a:t>
            </a:r>
          </a:p>
          <a:p>
            <a:pPr marL="24765">
              <a:lnSpc>
                <a:spcPct val="100000"/>
              </a:lnSpc>
              <a:spcBef>
                <a:spcPts val="755"/>
              </a:spcBef>
            </a:pPr>
            <a:r>
              <a:rPr sz="700" b="0" spc="-5" dirty="0">
                <a:latin typeface="Times New Roman"/>
                <a:cs typeface="Times New Roman"/>
              </a:rPr>
              <a:t>MPl</a:t>
            </a:r>
            <a:r>
              <a:rPr sz="700" b="0" spc="10" dirty="0">
                <a:latin typeface="Times New Roman"/>
                <a:cs typeface="Times New Roman"/>
              </a:rPr>
              <a:t> </a:t>
            </a:r>
            <a:r>
              <a:rPr sz="700" b="0" spc="-5" dirty="0">
                <a:latin typeface="Times New Roman"/>
                <a:cs typeface="Times New Roman"/>
              </a:rPr>
              <a:t>5.10.1999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6900" y="830387"/>
            <a:ext cx="7239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>
              <a:lnSpc>
                <a:spcPct val="100000"/>
              </a:lnSpc>
              <a:spcBef>
                <a:spcPts val="100"/>
              </a:spcBef>
            </a:pPr>
            <a:r>
              <a:rPr lang="en-US" sz="2400" spc="-5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KNOWLEDGE INSTITUTE OF  TECHNOLOGY</a:t>
            </a:r>
            <a:endParaRPr sz="2400" spc="-5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13700" y="5302250"/>
            <a:ext cx="3268980" cy="1006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293370" algn="l"/>
              </a:tabLst>
            </a:pPr>
            <a:r>
              <a:rPr lang="en-US" sz="1400" spc="-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PREPARED BY</a:t>
            </a:r>
          </a:p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293370" algn="l"/>
              </a:tabLst>
            </a:pPr>
            <a:r>
              <a:rPr lang="en-US" sz="200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V.LEKHA M.E</a:t>
            </a:r>
          </a:p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293370" algn="l"/>
              </a:tabLst>
            </a:pPr>
            <a:r>
              <a:rPr lang="en-US" sz="1400" spc="-5" dirty="0" smtClean="0">
                <a:latin typeface="Times New Roman"/>
                <a:cs typeface="Times New Roman"/>
              </a:rPr>
              <a:t>ASSISTANT PROFESSOR/ECE</a:t>
            </a:r>
            <a:endParaRPr lang="en-US" sz="1400" spc="-5" dirty="0" smtClean="0">
              <a:latin typeface="Times New Roman"/>
              <a:cs typeface="Times New Roman"/>
            </a:endParaRPr>
          </a:p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293370" algn="l"/>
              </a:tabLst>
            </a:pP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3015488" y="2442971"/>
            <a:ext cx="4662423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F8000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79070">
              <a:spcBef>
                <a:spcPts val="100"/>
              </a:spcBef>
            </a:pPr>
            <a:r>
              <a:rPr lang="en-IN" spc="-5" smtClean="0"/>
              <a:t>ASIC DESIGN</a:t>
            </a:r>
            <a:r>
              <a:rPr lang="en-IN" spc="-90" smtClean="0"/>
              <a:t> </a:t>
            </a:r>
            <a:r>
              <a:rPr lang="en-IN" spc="-5" smtClean="0"/>
              <a:t>FLOW</a:t>
            </a:r>
            <a:endParaRPr lang="en-IN" spc="-5" dirty="0"/>
          </a:p>
        </p:txBody>
      </p:sp>
      <p:pic>
        <p:nvPicPr>
          <p:cNvPr id="1026" name="Picture 2" descr="C:\Users\STUDENT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01650"/>
            <a:ext cx="1016000" cy="103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8784" y="996696"/>
            <a:ext cx="925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ASICS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21259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10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What are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ASICS?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9936" y="3367309"/>
            <a:ext cx="89535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sz="2000" dirty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42796" y="2336800"/>
            <a:ext cx="6631305" cy="1449705"/>
          </a:xfrm>
          <a:custGeom>
            <a:avLst/>
            <a:gdLst/>
            <a:ahLst/>
            <a:cxnLst/>
            <a:rect l="l" t="t" r="r" b="b"/>
            <a:pathLst>
              <a:path w="6631305" h="1449704">
                <a:moveTo>
                  <a:pt x="6630924" y="1449323"/>
                </a:moveTo>
                <a:lnTo>
                  <a:pt x="6630924" y="0"/>
                </a:lnTo>
                <a:lnTo>
                  <a:pt x="0" y="0"/>
                </a:lnTo>
                <a:lnTo>
                  <a:pt x="0" y="1449324"/>
                </a:lnTo>
                <a:lnTo>
                  <a:pt x="6630924" y="1449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42796" y="2336800"/>
            <a:ext cx="6631305" cy="144970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imes New Roman"/>
              <a:cs typeface="Times New Roman"/>
            </a:endParaRPr>
          </a:p>
          <a:p>
            <a:pPr marL="435609" marR="1059180" algn="just">
              <a:lnSpc>
                <a:spcPts val="1420"/>
              </a:lnSpc>
            </a:pPr>
            <a:r>
              <a:rPr sz="1200" dirty="0">
                <a:latin typeface="Times New Roman"/>
                <a:cs typeface="Times New Roman"/>
              </a:rPr>
              <a:t>Any </a:t>
            </a:r>
            <a:r>
              <a:rPr sz="1200" spc="-15" dirty="0">
                <a:latin typeface="Times New Roman"/>
                <a:cs typeface="Times New Roman"/>
              </a:rPr>
              <a:t>IC </a:t>
            </a:r>
            <a:r>
              <a:rPr sz="1200" spc="-5" dirty="0">
                <a:latin typeface="Times New Roman"/>
                <a:cs typeface="Times New Roman"/>
              </a:rPr>
              <a:t>other than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5" dirty="0">
                <a:latin typeface="Times New Roman"/>
                <a:cs typeface="Times New Roman"/>
              </a:rPr>
              <a:t>general </a:t>
            </a:r>
            <a:r>
              <a:rPr sz="1200" dirty="0">
                <a:latin typeface="Times New Roman"/>
                <a:cs typeface="Times New Roman"/>
              </a:rPr>
              <a:t>purpose </a:t>
            </a:r>
            <a:r>
              <a:rPr sz="1200" spc="-15" dirty="0">
                <a:latin typeface="Times New Roman"/>
                <a:cs typeface="Times New Roman"/>
              </a:rPr>
              <a:t>IC </a:t>
            </a:r>
            <a:r>
              <a:rPr sz="1200" spc="-5" dirty="0">
                <a:latin typeface="Times New Roman"/>
                <a:cs typeface="Times New Roman"/>
              </a:rPr>
              <a:t>which contain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functionality </a:t>
            </a:r>
            <a:r>
              <a:rPr sz="1200" dirty="0">
                <a:latin typeface="Times New Roman"/>
                <a:cs typeface="Times New Roman"/>
              </a:rPr>
              <a:t>of  </a:t>
            </a:r>
            <a:r>
              <a:rPr sz="1200" spc="-5" dirty="0">
                <a:latin typeface="Times New Roman"/>
                <a:cs typeface="Times New Roman"/>
              </a:rPr>
              <a:t>thousands of </a:t>
            </a:r>
            <a:r>
              <a:rPr sz="1200" spc="-10" dirty="0">
                <a:latin typeface="Times New Roman"/>
                <a:cs typeface="Times New Roman"/>
              </a:rPr>
              <a:t>gates </a:t>
            </a:r>
            <a:r>
              <a:rPr sz="1200" spc="-5" dirty="0">
                <a:latin typeface="Times New Roman"/>
                <a:cs typeface="Times New Roman"/>
              </a:rPr>
              <a:t>is usually called an ASIC(Application Specific </a:t>
            </a:r>
            <a:r>
              <a:rPr sz="1200" spc="-10" dirty="0">
                <a:latin typeface="Times New Roman"/>
                <a:cs typeface="Times New Roman"/>
              </a:rPr>
              <a:t>Integrated  </a:t>
            </a:r>
            <a:r>
              <a:rPr sz="1200" spc="-5" dirty="0">
                <a:latin typeface="Times New Roman"/>
                <a:cs typeface="Times New Roman"/>
              </a:rPr>
              <a:t>Circuit). </a:t>
            </a:r>
            <a:r>
              <a:rPr sz="1200" spc="-10" dirty="0">
                <a:latin typeface="Times New Roman"/>
                <a:cs typeface="Times New Roman"/>
              </a:rPr>
              <a:t>ASICs </a:t>
            </a:r>
            <a:r>
              <a:rPr sz="1200" spc="-5" dirty="0">
                <a:latin typeface="Times New Roman"/>
                <a:cs typeface="Times New Roman"/>
              </a:rPr>
              <a:t>are designed </a:t>
            </a:r>
            <a:r>
              <a:rPr sz="1200" dirty="0">
                <a:latin typeface="Times New Roman"/>
                <a:cs typeface="Times New Roman"/>
              </a:rPr>
              <a:t>to fit a </a:t>
            </a:r>
            <a:r>
              <a:rPr sz="1200" spc="-5" dirty="0">
                <a:latin typeface="Times New Roman"/>
                <a:cs typeface="Times New Roman"/>
              </a:rPr>
              <a:t>certain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application.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435609" marR="1058545" algn="just">
              <a:lnSpc>
                <a:spcPts val="1420"/>
              </a:lnSpc>
            </a:pPr>
            <a:r>
              <a:rPr sz="1200" dirty="0">
                <a:latin typeface="Times New Roman"/>
                <a:cs typeface="Times New Roman"/>
              </a:rPr>
              <a:t>An </a:t>
            </a:r>
            <a:r>
              <a:rPr sz="1200" spc="-10" dirty="0">
                <a:latin typeface="Times New Roman"/>
                <a:cs typeface="Times New Roman"/>
              </a:rPr>
              <a:t>ASIC </a:t>
            </a:r>
            <a:r>
              <a:rPr sz="1200" dirty="0">
                <a:latin typeface="Times New Roman"/>
                <a:cs typeface="Times New Roman"/>
              </a:rPr>
              <a:t>is a </a:t>
            </a:r>
            <a:r>
              <a:rPr sz="1200" spc="-5" dirty="0">
                <a:latin typeface="Times New Roman"/>
                <a:cs typeface="Times New Roman"/>
              </a:rPr>
              <a:t>digital </a:t>
            </a:r>
            <a:r>
              <a:rPr sz="1200" dirty="0">
                <a:latin typeface="Times New Roman"/>
                <a:cs typeface="Times New Roman"/>
              </a:rPr>
              <a:t>or </a:t>
            </a:r>
            <a:r>
              <a:rPr sz="1200" spc="-5" dirty="0">
                <a:latin typeface="Times New Roman"/>
                <a:cs typeface="Times New Roman"/>
              </a:rPr>
              <a:t>mixed-signal circuit designed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meet specifications set </a:t>
            </a:r>
            <a:r>
              <a:rPr sz="1200" dirty="0">
                <a:latin typeface="Times New Roman"/>
                <a:cs typeface="Times New Roman"/>
              </a:rPr>
              <a:t>by a  </a:t>
            </a:r>
            <a:r>
              <a:rPr sz="1200" spc="-5" dirty="0">
                <a:latin typeface="Times New Roman"/>
                <a:cs typeface="Times New Roman"/>
              </a:rPr>
              <a:t>specific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project.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3588" y="996696"/>
            <a:ext cx="1778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ASIC</a:t>
            </a:r>
            <a:r>
              <a:rPr sz="2400" spc="-90" dirty="0"/>
              <a:t> </a:t>
            </a:r>
            <a:r>
              <a:rPr sz="2400" dirty="0"/>
              <a:t>Project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6989445" cy="2804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10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ASIC </a:t>
            </a:r>
            <a:r>
              <a:rPr sz="2000" spc="-5" dirty="0">
                <a:latin typeface="Times New Roman"/>
                <a:cs typeface="Times New Roman"/>
              </a:rPr>
              <a:t>design team (Project leader, designers for different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tasks)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Char char="•"/>
            </a:pPr>
            <a:endParaRPr sz="3150">
              <a:latin typeface="Times New Roman"/>
              <a:cs typeface="Times New Roman"/>
            </a:endParaRPr>
          </a:p>
          <a:p>
            <a:pPr marL="292735" marR="213360" indent="-280670">
              <a:lnSpc>
                <a:spcPts val="216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Information share with closely related </a:t>
            </a:r>
            <a:r>
              <a:rPr sz="2000" spc="-10" dirty="0">
                <a:latin typeface="Times New Roman"/>
                <a:cs typeface="Times New Roman"/>
              </a:rPr>
              <a:t>projects/design </a:t>
            </a:r>
            <a:r>
              <a:rPr sz="2000" spc="-5" dirty="0">
                <a:latin typeface="Times New Roman"/>
                <a:cs typeface="Times New Roman"/>
              </a:rPr>
              <a:t>teams  (software, analog </a:t>
            </a:r>
            <a:r>
              <a:rPr sz="2000" dirty="0">
                <a:latin typeface="Times New Roman"/>
                <a:cs typeface="Times New Roman"/>
              </a:rPr>
              <a:t>HW </a:t>
            </a:r>
            <a:r>
              <a:rPr sz="2000" spc="-5" dirty="0">
                <a:latin typeface="Times New Roman"/>
                <a:cs typeface="Times New Roman"/>
              </a:rPr>
              <a:t>design, system design)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Documentation!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ASIC </a:t>
            </a:r>
            <a:r>
              <a:rPr sz="2000" spc="-5" dirty="0">
                <a:latin typeface="Times New Roman"/>
                <a:cs typeface="Times New Roman"/>
              </a:rPr>
              <a:t>project is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part of bigger project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5" dirty="0">
                <a:latin typeface="Times New Roman"/>
                <a:cs typeface="Times New Roman"/>
              </a:rPr>
              <a:t>Scheduling is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important!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Design </a:t>
            </a:r>
            <a:r>
              <a:rPr sz="2000" spc="-5" dirty="0">
                <a:latin typeface="Times New Roman"/>
                <a:cs typeface="Times New Roman"/>
              </a:rPr>
              <a:t>flow must be defined 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approved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5928" y="996696"/>
            <a:ext cx="2431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ASIC Design</a:t>
            </a:r>
            <a:r>
              <a:rPr sz="2400" spc="-95" dirty="0"/>
              <a:t> </a:t>
            </a:r>
            <a:r>
              <a:rPr sz="2400" dirty="0"/>
              <a:t>Flow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990084" y="5622474"/>
            <a:ext cx="513080" cy="64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5"/>
              </a:lnSpc>
            </a:pPr>
            <a:r>
              <a:rPr sz="450" b="1" dirty="0">
                <a:latin typeface="Times New Roman"/>
                <a:cs typeface="Times New Roman"/>
              </a:rPr>
              <a:t>SYSTEM</a:t>
            </a:r>
            <a:r>
              <a:rPr sz="450" b="1" spc="-45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TESTING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35247" y="2071623"/>
            <a:ext cx="2272283" cy="4092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35650" y="2095223"/>
            <a:ext cx="75755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SYSTEM</a:t>
            </a:r>
            <a:r>
              <a:rPr sz="450" b="1" spc="-20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REQUIREMENTS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8344" y="2904464"/>
            <a:ext cx="39370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MODELLING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49014" y="3445484"/>
            <a:ext cx="35179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SYNTHESIS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0035" y="4823180"/>
            <a:ext cx="73088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MANUFAC / Place </a:t>
            </a:r>
            <a:r>
              <a:rPr sz="450" b="1" spc="5" dirty="0">
                <a:latin typeface="Times New Roman"/>
                <a:cs typeface="Times New Roman"/>
              </a:rPr>
              <a:t>&amp;</a:t>
            </a:r>
            <a:r>
              <a:rPr sz="450" b="1" spc="-35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Route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6132" y="5611088"/>
            <a:ext cx="68326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PROTO</a:t>
            </a:r>
            <a:r>
              <a:rPr sz="450" b="1" spc="-25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VERIFICATION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92623" y="3172688"/>
            <a:ext cx="457834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LOGIC</a:t>
            </a:r>
            <a:r>
              <a:rPr sz="450" b="1" spc="-30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DESIGN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81955" y="3713708"/>
            <a:ext cx="46291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VERIFICATION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36238" y="5146268"/>
            <a:ext cx="53467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/ Configuration</a:t>
            </a:r>
            <a:r>
              <a:rPr sz="450" b="1" spc="-30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data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2042" y="4545812"/>
            <a:ext cx="57594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SIGN-OFF /</a:t>
            </a:r>
            <a:r>
              <a:rPr sz="450" b="1" spc="-30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Mapping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97196" y="2464028"/>
            <a:ext cx="48831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SPECIFICATION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27703" y="5498338"/>
            <a:ext cx="47561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b="1" spc="10" dirty="0">
                <a:latin typeface="Times New Roman"/>
                <a:cs typeface="Times New Roman"/>
              </a:rPr>
              <a:t>PR</a:t>
            </a:r>
            <a:r>
              <a:rPr sz="550" b="1" spc="15" dirty="0">
                <a:latin typeface="Times New Roman"/>
                <a:cs typeface="Times New Roman"/>
              </a:rPr>
              <a:t>OTO</a:t>
            </a:r>
            <a:r>
              <a:rPr sz="550" b="1" dirty="0">
                <a:latin typeface="Times New Roman"/>
                <a:cs typeface="Times New Roman"/>
              </a:rPr>
              <a:t>T</a:t>
            </a:r>
            <a:r>
              <a:rPr sz="550" b="1" spc="20" dirty="0">
                <a:latin typeface="Times New Roman"/>
                <a:cs typeface="Times New Roman"/>
              </a:rPr>
              <a:t>Y</a:t>
            </a:r>
            <a:r>
              <a:rPr sz="550" b="1" spc="5" dirty="0">
                <a:latin typeface="Times New Roman"/>
                <a:cs typeface="Times New Roman"/>
              </a:rPr>
              <a:t>PE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44467" y="4515357"/>
            <a:ext cx="39814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b="1" spc="5" dirty="0">
                <a:latin typeface="Times New Roman"/>
                <a:cs typeface="Times New Roman"/>
              </a:rPr>
              <a:t>P</a:t>
            </a:r>
            <a:r>
              <a:rPr sz="550" b="1" spc="15" dirty="0">
                <a:latin typeface="Times New Roman"/>
                <a:cs typeface="Times New Roman"/>
              </a:rPr>
              <a:t>H</a:t>
            </a:r>
            <a:r>
              <a:rPr sz="550" b="1" spc="10" dirty="0">
                <a:latin typeface="Times New Roman"/>
                <a:cs typeface="Times New Roman"/>
              </a:rPr>
              <a:t>Y</a:t>
            </a:r>
            <a:r>
              <a:rPr sz="550" b="1" spc="15" dirty="0">
                <a:latin typeface="Times New Roman"/>
                <a:cs typeface="Times New Roman"/>
              </a:rPr>
              <a:t>S</a:t>
            </a:r>
            <a:r>
              <a:rPr sz="550" b="1" dirty="0">
                <a:latin typeface="Times New Roman"/>
                <a:cs typeface="Times New Roman"/>
              </a:rPr>
              <a:t>I</a:t>
            </a:r>
            <a:r>
              <a:rPr sz="550" b="1" spc="5" dirty="0">
                <a:latin typeface="Times New Roman"/>
                <a:cs typeface="Times New Roman"/>
              </a:rPr>
              <a:t>CAL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5991" y="2802381"/>
            <a:ext cx="56070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b="1" spc="10" dirty="0">
                <a:latin typeface="Times New Roman"/>
                <a:cs typeface="Times New Roman"/>
              </a:rPr>
              <a:t>LOGIC</a:t>
            </a:r>
            <a:r>
              <a:rPr sz="550" b="1" spc="-35" dirty="0">
                <a:latin typeface="Times New Roman"/>
                <a:cs typeface="Times New Roman"/>
              </a:rPr>
              <a:t> </a:t>
            </a:r>
            <a:r>
              <a:rPr sz="550" b="1" spc="5" dirty="0">
                <a:latin typeface="Times New Roman"/>
                <a:cs typeface="Times New Roman"/>
              </a:rPr>
              <a:t>DESIGN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5991" y="2372613"/>
            <a:ext cx="598805" cy="111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0" b="1" spc="5" dirty="0">
                <a:latin typeface="Times New Roman"/>
                <a:cs typeface="Times New Roman"/>
              </a:rPr>
              <a:t>SPECIFICATION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81955" y="3991076"/>
            <a:ext cx="588645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spc="5" dirty="0">
                <a:latin typeface="Times New Roman"/>
                <a:cs typeface="Times New Roman"/>
              </a:rPr>
              <a:t>TEST</a:t>
            </a:r>
            <a:r>
              <a:rPr sz="450" b="1" spc="-30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GENERATION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90515" y="6016472"/>
            <a:ext cx="53848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" b="1" dirty="0">
                <a:latin typeface="Times New Roman"/>
                <a:cs typeface="Times New Roman"/>
              </a:rPr>
              <a:t>SYSTEM</a:t>
            </a:r>
            <a:r>
              <a:rPr sz="450" b="1" spc="-25" dirty="0">
                <a:latin typeface="Times New Roman"/>
                <a:cs typeface="Times New Roman"/>
              </a:rPr>
              <a:t> </a:t>
            </a:r>
            <a:r>
              <a:rPr sz="450" b="1" dirty="0">
                <a:latin typeface="Times New Roman"/>
                <a:cs typeface="Times New Roman"/>
              </a:rPr>
              <a:t>TESTING</a:t>
            </a:r>
            <a:endParaRPr sz="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4803" y="1535175"/>
            <a:ext cx="9144000" cy="62865"/>
          </a:xfrm>
          <a:custGeom>
            <a:avLst/>
            <a:gdLst/>
            <a:ahLst/>
            <a:cxnLst/>
            <a:rect l="l" t="t" r="r" b="b"/>
            <a:pathLst>
              <a:path w="9144000" h="62865">
                <a:moveTo>
                  <a:pt x="9144000" y="62484"/>
                </a:moveTo>
                <a:lnTo>
                  <a:pt x="9144000" y="0"/>
                </a:lnTo>
                <a:lnTo>
                  <a:pt x="0" y="0"/>
                </a:lnTo>
                <a:lnTo>
                  <a:pt x="0" y="62484"/>
                </a:lnTo>
                <a:lnTo>
                  <a:pt x="9144000" y="62484"/>
                </a:lnTo>
                <a:close/>
              </a:path>
            </a:pathLst>
          </a:custGeom>
          <a:solidFill>
            <a:srgbClr val="00279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01191" y="6452361"/>
            <a:ext cx="9131935" cy="445770"/>
            <a:chOff x="901191" y="6452361"/>
            <a:chExt cx="9131935" cy="445770"/>
          </a:xfrm>
        </p:grpSpPr>
        <p:sp>
          <p:nvSpPr>
            <p:cNvPr id="4" name="object 4"/>
            <p:cNvSpPr/>
            <p:nvPr/>
          </p:nvSpPr>
          <p:spPr>
            <a:xfrm>
              <a:off x="901191" y="6794499"/>
              <a:ext cx="9131935" cy="0"/>
            </a:xfrm>
            <a:custGeom>
              <a:avLst/>
              <a:gdLst/>
              <a:ahLst/>
              <a:cxnLst/>
              <a:rect l="l" t="t" r="r" b="b"/>
              <a:pathLst>
                <a:path w="9131935">
                  <a:moveTo>
                    <a:pt x="0" y="0"/>
                  </a:moveTo>
                  <a:lnTo>
                    <a:pt x="4044696" y="0"/>
                  </a:lnTo>
                </a:path>
                <a:path w="9131935">
                  <a:moveTo>
                    <a:pt x="5292852" y="0"/>
                  </a:moveTo>
                  <a:lnTo>
                    <a:pt x="9131808" y="0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19040" y="6681723"/>
              <a:ext cx="1175385" cy="216535"/>
            </a:xfrm>
            <a:custGeom>
              <a:avLst/>
              <a:gdLst/>
              <a:ahLst/>
              <a:cxnLst/>
              <a:rect l="l" t="t" r="r" b="b"/>
              <a:pathLst>
                <a:path w="1175385" h="216534">
                  <a:moveTo>
                    <a:pt x="1175004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0" y="216408"/>
                  </a:lnTo>
                  <a:lnTo>
                    <a:pt x="1175004" y="216408"/>
                  </a:lnTo>
                  <a:lnTo>
                    <a:pt x="1175004" y="123444"/>
                  </a:lnTo>
                  <a:lnTo>
                    <a:pt x="1175004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45888" y="6587235"/>
              <a:ext cx="1176655" cy="218440"/>
            </a:xfrm>
            <a:custGeom>
              <a:avLst/>
              <a:gdLst/>
              <a:ahLst/>
              <a:cxnLst/>
              <a:rect l="l" t="t" r="r" b="b"/>
              <a:pathLst>
                <a:path w="1176654" h="218440">
                  <a:moveTo>
                    <a:pt x="1176527" y="217931"/>
                  </a:moveTo>
                  <a:lnTo>
                    <a:pt x="1176527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1176527" y="217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45888" y="6587235"/>
              <a:ext cx="1176655" cy="218440"/>
            </a:xfrm>
            <a:custGeom>
              <a:avLst/>
              <a:gdLst/>
              <a:ahLst/>
              <a:cxnLst/>
              <a:rect l="l" t="t" r="r" b="b"/>
              <a:pathLst>
                <a:path w="1176654" h="218440">
                  <a:moveTo>
                    <a:pt x="1176527" y="0"/>
                  </a:moveTo>
                  <a:lnTo>
                    <a:pt x="1176527" y="217931"/>
                  </a:lnTo>
                  <a:lnTo>
                    <a:pt x="0" y="217931"/>
                  </a:lnTo>
                  <a:lnTo>
                    <a:pt x="0" y="0"/>
                  </a:lnTo>
                  <a:lnTo>
                    <a:pt x="1176527" y="0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40426" y="6452361"/>
              <a:ext cx="153924" cy="1325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957828" y="996696"/>
            <a:ext cx="2506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ASIC</a:t>
            </a:r>
            <a:r>
              <a:rPr sz="2400" spc="-85" dirty="0"/>
              <a:t> </a:t>
            </a:r>
            <a:r>
              <a:rPr sz="2400" dirty="0"/>
              <a:t>Specification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1507236" y="1860803"/>
            <a:ext cx="7225030" cy="8197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2735" marR="5080" indent="-280670">
              <a:lnSpc>
                <a:spcPts val="2160"/>
              </a:lnSpc>
              <a:spcBef>
                <a:spcPts val="37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goal is to specify the functional requirements for the design and  define the external interfaces to the related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designs.</a:t>
            </a:r>
            <a:endParaRPr sz="2000">
              <a:latin typeface="Times New Roman"/>
              <a:cs typeface="Times New Roman"/>
            </a:endParaRPr>
          </a:p>
          <a:p>
            <a:pPr marL="817244" algn="ctr">
              <a:lnSpc>
                <a:spcPct val="100000"/>
              </a:lnSpc>
              <a:spcBef>
                <a:spcPts val="750"/>
              </a:spcBef>
            </a:pPr>
            <a:r>
              <a:rPr sz="750" b="1" spc="15" dirty="0">
                <a:latin typeface="Times New Roman"/>
                <a:cs typeface="Times New Roman"/>
              </a:rPr>
              <a:t>SYSTEM</a:t>
            </a:r>
            <a:r>
              <a:rPr sz="750" b="1" spc="5" dirty="0">
                <a:latin typeface="Times New Roman"/>
                <a:cs typeface="Times New Roman"/>
              </a:rPr>
              <a:t> </a:t>
            </a:r>
            <a:r>
              <a:rPr sz="750" b="1" spc="15" dirty="0">
                <a:latin typeface="Times New Roman"/>
                <a:cs typeface="Times New Roman"/>
              </a:rPr>
              <a:t>REQUIREMENTS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78832" y="3972052"/>
            <a:ext cx="1730502" cy="2340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16652" y="5273624"/>
            <a:ext cx="600710" cy="241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1755">
              <a:lnSpc>
                <a:spcPts val="835"/>
              </a:lnSpc>
              <a:spcBef>
                <a:spcPts val="130"/>
              </a:spcBef>
            </a:pPr>
            <a:r>
              <a:rPr sz="750" spc="-35" dirty="0">
                <a:latin typeface="Times New Roman"/>
                <a:cs typeface="Times New Roman"/>
              </a:rPr>
              <a:t>Da </a:t>
            </a:r>
            <a:r>
              <a:rPr sz="750" spc="5" dirty="0">
                <a:latin typeface="Times New Roman"/>
                <a:cs typeface="Times New Roman"/>
              </a:rPr>
              <a:t>t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a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835"/>
              </a:lnSpc>
            </a:pPr>
            <a:r>
              <a:rPr sz="750" spc="50" dirty="0">
                <a:latin typeface="Times New Roman"/>
                <a:cs typeface="Times New Roman"/>
              </a:rPr>
              <a:t>Spe</a:t>
            </a:r>
            <a:r>
              <a:rPr sz="750" spc="-12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c </a:t>
            </a:r>
            <a:r>
              <a:rPr sz="750" spc="5" dirty="0">
                <a:latin typeface="Times New Roman"/>
                <a:cs typeface="Times New Roman"/>
              </a:rPr>
              <a:t>i </a:t>
            </a:r>
            <a:r>
              <a:rPr sz="750" spc="10" dirty="0">
                <a:latin typeface="Times New Roman"/>
                <a:cs typeface="Times New Roman"/>
              </a:rPr>
              <a:t>f </a:t>
            </a:r>
            <a:r>
              <a:rPr sz="750" spc="5" dirty="0">
                <a:latin typeface="Times New Roman"/>
                <a:cs typeface="Times New Roman"/>
              </a:rPr>
              <a:t>i </a:t>
            </a:r>
            <a:r>
              <a:rPr sz="750" spc="90" dirty="0">
                <a:latin typeface="Times New Roman"/>
                <a:cs typeface="Times New Roman"/>
              </a:rPr>
              <a:t>cat</a:t>
            </a:r>
            <a:r>
              <a:rPr sz="750" spc="-70" dirty="0">
                <a:latin typeface="Times New Roman"/>
                <a:cs typeface="Times New Roman"/>
              </a:rPr>
              <a:t> 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04459" y="4034612"/>
            <a:ext cx="607060" cy="24193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770"/>
              </a:lnSpc>
              <a:spcBef>
                <a:spcPts val="265"/>
              </a:spcBef>
            </a:pPr>
            <a:r>
              <a:rPr sz="750" spc="-15" dirty="0">
                <a:latin typeface="Times New Roman"/>
                <a:cs typeface="Times New Roman"/>
              </a:rPr>
              <a:t>Re</a:t>
            </a:r>
            <a:r>
              <a:rPr sz="750" spc="-80" dirty="0">
                <a:latin typeface="Times New Roman"/>
                <a:cs typeface="Times New Roman"/>
              </a:rPr>
              <a:t> </a:t>
            </a:r>
            <a:r>
              <a:rPr sz="750" spc="55" dirty="0">
                <a:latin typeface="Times New Roman"/>
                <a:cs typeface="Times New Roman"/>
              </a:rPr>
              <a:t>qui</a:t>
            </a:r>
            <a:r>
              <a:rPr sz="750" spc="4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r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e</a:t>
            </a:r>
            <a:r>
              <a:rPr sz="750" spc="-90" dirty="0">
                <a:latin typeface="Times New Roman"/>
                <a:cs typeface="Times New Roman"/>
              </a:rPr>
              <a:t> </a:t>
            </a:r>
            <a:r>
              <a:rPr sz="750" spc="-55" dirty="0">
                <a:latin typeface="Times New Roman"/>
                <a:cs typeface="Times New Roman"/>
              </a:rPr>
              <a:t>me</a:t>
            </a:r>
            <a:r>
              <a:rPr sz="750" spc="-8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n  </a:t>
            </a:r>
            <a:r>
              <a:rPr sz="750" spc="50" dirty="0">
                <a:latin typeface="Times New Roman"/>
                <a:cs typeface="Times New Roman"/>
              </a:rPr>
              <a:t>Spe</a:t>
            </a:r>
            <a:r>
              <a:rPr sz="750" spc="-12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c </a:t>
            </a:r>
            <a:r>
              <a:rPr sz="750" spc="5" dirty="0">
                <a:latin typeface="Times New Roman"/>
                <a:cs typeface="Times New Roman"/>
              </a:rPr>
              <a:t>i </a:t>
            </a:r>
            <a:r>
              <a:rPr sz="750" spc="10" dirty="0">
                <a:latin typeface="Times New Roman"/>
                <a:cs typeface="Times New Roman"/>
              </a:rPr>
              <a:t>f </a:t>
            </a:r>
            <a:r>
              <a:rPr sz="750" spc="5" dirty="0">
                <a:latin typeface="Times New Roman"/>
                <a:cs typeface="Times New Roman"/>
              </a:rPr>
              <a:t>i </a:t>
            </a:r>
            <a:r>
              <a:rPr sz="750" spc="90" dirty="0">
                <a:latin typeface="Times New Roman"/>
                <a:cs typeface="Times New Roman"/>
              </a:rPr>
              <a:t>cat</a:t>
            </a:r>
            <a:r>
              <a:rPr sz="750" spc="-70" dirty="0">
                <a:latin typeface="Times New Roman"/>
                <a:cs typeface="Times New Roman"/>
              </a:rPr>
              <a:t> 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0179" y="4638116"/>
            <a:ext cx="504825" cy="24193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71755" marR="5080" indent="-59690">
              <a:lnSpc>
                <a:spcPts val="770"/>
              </a:lnSpc>
              <a:spcBef>
                <a:spcPts val="265"/>
              </a:spcBef>
            </a:pPr>
            <a:r>
              <a:rPr sz="750" spc="-30" dirty="0">
                <a:latin typeface="Times New Roman"/>
                <a:cs typeface="Times New Roman"/>
              </a:rPr>
              <a:t>REQ. </a:t>
            </a:r>
            <a:r>
              <a:rPr sz="750" spc="25" dirty="0">
                <a:latin typeface="Times New Roman"/>
                <a:cs typeface="Times New Roman"/>
              </a:rPr>
              <a:t>SPEC  </a:t>
            </a:r>
            <a:r>
              <a:rPr sz="750" spc="-30" dirty="0">
                <a:latin typeface="Times New Roman"/>
                <a:cs typeface="Times New Roman"/>
              </a:rPr>
              <a:t>REVI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EW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38902" y="2720848"/>
            <a:ext cx="153924" cy="163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78223" y="3797706"/>
            <a:ext cx="253365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b="1" i="1" spc="20" dirty="0">
                <a:latin typeface="Times New Roman"/>
                <a:cs typeface="Times New Roman"/>
              </a:rPr>
              <a:t>Too</a:t>
            </a:r>
            <a:r>
              <a:rPr sz="750" b="1" i="1" dirty="0">
                <a:latin typeface="Times New Roman"/>
                <a:cs typeface="Times New Roman"/>
              </a:rPr>
              <a:t>l</a:t>
            </a:r>
            <a:r>
              <a:rPr sz="750" b="1" i="1" spc="10" dirty="0">
                <a:latin typeface="Times New Roman"/>
                <a:cs typeface="Times New Roman"/>
              </a:rPr>
              <a:t>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02710" y="3304457"/>
            <a:ext cx="1108075" cy="3898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8890">
              <a:lnSpc>
                <a:spcPct val="107300"/>
              </a:lnSpc>
              <a:spcBef>
                <a:spcPts val="65"/>
              </a:spcBef>
            </a:pPr>
            <a:r>
              <a:rPr sz="750" i="1" spc="15" dirty="0">
                <a:latin typeface="Times New Roman"/>
                <a:cs typeface="Times New Roman"/>
              </a:rPr>
              <a:t>System </a:t>
            </a:r>
            <a:r>
              <a:rPr sz="750" i="1" spc="10" dirty="0">
                <a:latin typeface="Times New Roman"/>
                <a:cs typeface="Times New Roman"/>
              </a:rPr>
              <a:t>Req. </a:t>
            </a:r>
            <a:r>
              <a:rPr sz="750" i="1" spc="15" dirty="0">
                <a:latin typeface="Times New Roman"/>
                <a:cs typeface="Times New Roman"/>
              </a:rPr>
              <a:t>Specification  System </a:t>
            </a:r>
            <a:r>
              <a:rPr sz="750" i="1" spc="10" dirty="0">
                <a:latin typeface="Times New Roman"/>
                <a:cs typeface="Times New Roman"/>
              </a:rPr>
              <a:t>Func.</a:t>
            </a:r>
            <a:r>
              <a:rPr sz="750" i="1" spc="-65" dirty="0">
                <a:latin typeface="Times New Roman"/>
                <a:cs typeface="Times New Roman"/>
              </a:rPr>
              <a:t> </a:t>
            </a:r>
            <a:r>
              <a:rPr sz="750" i="1" spc="15" dirty="0">
                <a:latin typeface="Times New Roman"/>
                <a:cs typeface="Times New Roman"/>
              </a:rPr>
              <a:t>Specification  </a:t>
            </a:r>
            <a:r>
              <a:rPr sz="750" i="1" spc="10" dirty="0">
                <a:latin typeface="Times New Roman"/>
                <a:cs typeface="Times New Roman"/>
              </a:rPr>
              <a:t>ASIC Project</a:t>
            </a:r>
            <a:r>
              <a:rPr sz="750" i="1" spc="-10" dirty="0">
                <a:latin typeface="Times New Roman"/>
                <a:cs typeface="Times New Roman"/>
              </a:rPr>
              <a:t> </a:t>
            </a:r>
            <a:r>
              <a:rPr sz="750" i="1" spc="15" dirty="0">
                <a:latin typeface="Times New Roman"/>
                <a:cs typeface="Times New Roman"/>
              </a:rPr>
              <a:t>Plan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91052" y="3141472"/>
            <a:ext cx="1247140" cy="311150"/>
            <a:chOff x="3591052" y="3141472"/>
            <a:chExt cx="1247140" cy="311150"/>
          </a:xfrm>
        </p:grpSpPr>
        <p:sp>
          <p:nvSpPr>
            <p:cNvPr id="19" name="object 19"/>
            <p:cNvSpPr/>
            <p:nvPr/>
          </p:nvSpPr>
          <p:spPr>
            <a:xfrm>
              <a:off x="3662680" y="3235959"/>
              <a:ext cx="1175385" cy="216535"/>
            </a:xfrm>
            <a:custGeom>
              <a:avLst/>
              <a:gdLst/>
              <a:ahLst/>
              <a:cxnLst/>
              <a:rect l="l" t="t" r="r" b="b"/>
              <a:pathLst>
                <a:path w="1175385" h="216535">
                  <a:moveTo>
                    <a:pt x="1174991" y="0"/>
                  </a:moveTo>
                  <a:lnTo>
                    <a:pt x="0" y="0"/>
                  </a:lnTo>
                  <a:lnTo>
                    <a:pt x="0" y="121932"/>
                  </a:lnTo>
                  <a:lnTo>
                    <a:pt x="0" y="216420"/>
                  </a:lnTo>
                  <a:lnTo>
                    <a:pt x="1174991" y="216420"/>
                  </a:lnTo>
                  <a:lnTo>
                    <a:pt x="1174991" y="121932"/>
                  </a:lnTo>
                  <a:lnTo>
                    <a:pt x="1174991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91052" y="3141472"/>
              <a:ext cx="1175385" cy="216535"/>
            </a:xfrm>
            <a:custGeom>
              <a:avLst/>
              <a:gdLst/>
              <a:ahLst/>
              <a:cxnLst/>
              <a:rect l="l" t="t" r="r" b="b"/>
              <a:pathLst>
                <a:path w="1175385" h="216535">
                  <a:moveTo>
                    <a:pt x="1175003" y="216408"/>
                  </a:moveTo>
                  <a:lnTo>
                    <a:pt x="1175003" y="0"/>
                  </a:lnTo>
                  <a:lnTo>
                    <a:pt x="0" y="0"/>
                  </a:lnTo>
                  <a:lnTo>
                    <a:pt x="0" y="216408"/>
                  </a:lnTo>
                  <a:lnTo>
                    <a:pt x="1175003" y="216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591052" y="3141472"/>
            <a:ext cx="1175385" cy="216535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74930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590"/>
              </a:spcBef>
            </a:pPr>
            <a:r>
              <a:rPr sz="750" b="1" spc="10" dirty="0">
                <a:latin typeface="Times New Roman"/>
                <a:cs typeface="Times New Roman"/>
              </a:rPr>
              <a:t>SPECIFICATION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93944" y="2940304"/>
            <a:ext cx="260985" cy="329565"/>
            <a:chOff x="5393944" y="2940304"/>
            <a:chExt cx="260985" cy="329565"/>
          </a:xfrm>
        </p:grpSpPr>
        <p:sp>
          <p:nvSpPr>
            <p:cNvPr id="23" name="object 23"/>
            <p:cNvSpPr/>
            <p:nvPr/>
          </p:nvSpPr>
          <p:spPr>
            <a:xfrm>
              <a:off x="5418328" y="2958591"/>
              <a:ext cx="236220" cy="311150"/>
            </a:xfrm>
            <a:custGeom>
              <a:avLst/>
              <a:gdLst/>
              <a:ahLst/>
              <a:cxnLst/>
              <a:rect l="l" t="t" r="r" b="b"/>
              <a:pathLst>
                <a:path w="236220" h="311150">
                  <a:moveTo>
                    <a:pt x="236220" y="0"/>
                  </a:moveTo>
                  <a:lnTo>
                    <a:pt x="0" y="0"/>
                  </a:lnTo>
                  <a:lnTo>
                    <a:pt x="0" y="265176"/>
                  </a:lnTo>
                  <a:lnTo>
                    <a:pt x="0" y="310896"/>
                  </a:lnTo>
                  <a:lnTo>
                    <a:pt x="236220" y="310896"/>
                  </a:lnTo>
                  <a:lnTo>
                    <a:pt x="236220" y="265176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40" y="2946400"/>
              <a:ext cx="213360" cy="277495"/>
            </a:xfrm>
            <a:custGeom>
              <a:avLst/>
              <a:gdLst/>
              <a:ahLst/>
              <a:cxnLst/>
              <a:rect l="l" t="t" r="r" b="b"/>
              <a:pathLst>
                <a:path w="213360" h="277494">
                  <a:moveTo>
                    <a:pt x="213360" y="277367"/>
                  </a:moveTo>
                  <a:lnTo>
                    <a:pt x="213360" y="0"/>
                  </a:lnTo>
                  <a:lnTo>
                    <a:pt x="0" y="0"/>
                  </a:lnTo>
                  <a:lnTo>
                    <a:pt x="0" y="277367"/>
                  </a:lnTo>
                  <a:lnTo>
                    <a:pt x="213360" y="277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40" y="2946400"/>
              <a:ext cx="213360" cy="277495"/>
            </a:xfrm>
            <a:custGeom>
              <a:avLst/>
              <a:gdLst/>
              <a:ahLst/>
              <a:cxnLst/>
              <a:rect l="l" t="t" r="r" b="b"/>
              <a:pathLst>
                <a:path w="213360" h="277494">
                  <a:moveTo>
                    <a:pt x="213360" y="0"/>
                  </a:moveTo>
                  <a:lnTo>
                    <a:pt x="213360" y="277367"/>
                  </a:lnTo>
                  <a:lnTo>
                    <a:pt x="0" y="277367"/>
                  </a:lnTo>
                  <a:lnTo>
                    <a:pt x="0" y="0"/>
                  </a:lnTo>
                  <a:lnTo>
                    <a:pt x="213360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30520" y="2973831"/>
              <a:ext cx="147955" cy="93345"/>
            </a:xfrm>
            <a:custGeom>
              <a:avLst/>
              <a:gdLst/>
              <a:ahLst/>
              <a:cxnLst/>
              <a:rect l="l" t="t" r="r" b="b"/>
              <a:pathLst>
                <a:path w="147954" h="93344">
                  <a:moveTo>
                    <a:pt x="147828" y="80772"/>
                  </a:moveTo>
                  <a:lnTo>
                    <a:pt x="0" y="80772"/>
                  </a:lnTo>
                  <a:lnTo>
                    <a:pt x="0" y="92964"/>
                  </a:lnTo>
                  <a:lnTo>
                    <a:pt x="147828" y="92964"/>
                  </a:lnTo>
                  <a:lnTo>
                    <a:pt x="147828" y="80772"/>
                  </a:lnTo>
                  <a:close/>
                </a:path>
                <a:path w="147954" h="93344">
                  <a:moveTo>
                    <a:pt x="147828" y="65532"/>
                  </a:moveTo>
                  <a:lnTo>
                    <a:pt x="0" y="65532"/>
                  </a:lnTo>
                  <a:lnTo>
                    <a:pt x="0" y="76200"/>
                  </a:lnTo>
                  <a:lnTo>
                    <a:pt x="147828" y="76200"/>
                  </a:lnTo>
                  <a:lnTo>
                    <a:pt x="147828" y="65532"/>
                  </a:lnTo>
                  <a:close/>
                </a:path>
                <a:path w="147954" h="93344">
                  <a:moveTo>
                    <a:pt x="147828" y="48768"/>
                  </a:moveTo>
                  <a:lnTo>
                    <a:pt x="0" y="48768"/>
                  </a:lnTo>
                  <a:lnTo>
                    <a:pt x="0" y="60960"/>
                  </a:lnTo>
                  <a:lnTo>
                    <a:pt x="147828" y="60960"/>
                  </a:lnTo>
                  <a:lnTo>
                    <a:pt x="147828" y="48768"/>
                  </a:lnTo>
                  <a:close/>
                </a:path>
                <a:path w="147954" h="93344">
                  <a:moveTo>
                    <a:pt x="147828" y="32004"/>
                  </a:moveTo>
                  <a:lnTo>
                    <a:pt x="0" y="32004"/>
                  </a:lnTo>
                  <a:lnTo>
                    <a:pt x="0" y="44196"/>
                  </a:lnTo>
                  <a:lnTo>
                    <a:pt x="147828" y="44196"/>
                  </a:lnTo>
                  <a:lnTo>
                    <a:pt x="147828" y="32004"/>
                  </a:lnTo>
                  <a:close/>
                </a:path>
                <a:path w="147954" h="93344">
                  <a:moveTo>
                    <a:pt x="147828" y="16764"/>
                  </a:moveTo>
                  <a:lnTo>
                    <a:pt x="0" y="16764"/>
                  </a:lnTo>
                  <a:lnTo>
                    <a:pt x="0" y="27432"/>
                  </a:lnTo>
                  <a:lnTo>
                    <a:pt x="147828" y="27432"/>
                  </a:lnTo>
                  <a:lnTo>
                    <a:pt x="147828" y="16764"/>
                  </a:lnTo>
                  <a:close/>
                </a:path>
                <a:path w="147954" h="93344">
                  <a:moveTo>
                    <a:pt x="147828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47828" y="12192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522719" y="5009806"/>
            <a:ext cx="676275" cy="2438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780"/>
              </a:lnSpc>
              <a:spcBef>
                <a:spcPts val="254"/>
              </a:spcBef>
            </a:pPr>
            <a:r>
              <a:rPr sz="750" i="1" spc="10" dirty="0">
                <a:latin typeface="Times New Roman"/>
                <a:cs typeface="Times New Roman"/>
              </a:rPr>
              <a:t>Re </a:t>
            </a:r>
            <a:r>
              <a:rPr sz="750" i="1" spc="55" dirty="0">
                <a:latin typeface="Times New Roman"/>
                <a:cs typeface="Times New Roman"/>
              </a:rPr>
              <a:t>qui </a:t>
            </a:r>
            <a:r>
              <a:rPr sz="750" i="1" spc="10" dirty="0">
                <a:latin typeface="Times New Roman"/>
                <a:cs typeface="Times New Roman"/>
              </a:rPr>
              <a:t>r </a:t>
            </a:r>
            <a:r>
              <a:rPr sz="750" i="1" spc="15" dirty="0">
                <a:latin typeface="Times New Roman"/>
                <a:cs typeface="Times New Roman"/>
              </a:rPr>
              <a:t>eme </a:t>
            </a:r>
            <a:r>
              <a:rPr sz="750" i="1" spc="45" dirty="0">
                <a:latin typeface="Times New Roman"/>
                <a:cs typeface="Times New Roman"/>
              </a:rPr>
              <a:t>nt  </a:t>
            </a:r>
            <a:r>
              <a:rPr sz="750" i="1" spc="75" dirty="0">
                <a:latin typeface="Times New Roman"/>
                <a:cs typeface="Times New Roman"/>
              </a:rPr>
              <a:t>Spec</a:t>
            </a:r>
            <a:r>
              <a:rPr sz="750" i="1" spc="-80" dirty="0">
                <a:latin typeface="Times New Roman"/>
                <a:cs typeface="Times New Roman"/>
              </a:rPr>
              <a:t> </a:t>
            </a:r>
            <a:r>
              <a:rPr sz="750" i="1" spc="65" dirty="0">
                <a:latin typeface="Times New Roman"/>
                <a:cs typeface="Times New Roman"/>
              </a:rPr>
              <a:t>i</a:t>
            </a:r>
            <a:r>
              <a:rPr sz="750" i="1" spc="-5" dirty="0">
                <a:latin typeface="Times New Roman"/>
                <a:cs typeface="Times New Roman"/>
              </a:rPr>
              <a:t> </a:t>
            </a:r>
            <a:r>
              <a:rPr sz="750" i="1" spc="65" dirty="0">
                <a:latin typeface="Times New Roman"/>
                <a:cs typeface="Times New Roman"/>
              </a:rPr>
              <a:t>f</a:t>
            </a:r>
            <a:r>
              <a:rPr sz="750" i="1" spc="-10" dirty="0">
                <a:latin typeface="Times New Roman"/>
                <a:cs typeface="Times New Roman"/>
              </a:rPr>
              <a:t> </a:t>
            </a:r>
            <a:r>
              <a:rPr sz="750" i="1" spc="5" dirty="0">
                <a:latin typeface="Times New Roman"/>
                <a:cs typeface="Times New Roman"/>
              </a:rPr>
              <a:t>i</a:t>
            </a:r>
            <a:r>
              <a:rPr sz="750" i="1" spc="40" dirty="0">
                <a:latin typeface="Times New Roman"/>
                <a:cs typeface="Times New Roman"/>
              </a:rPr>
              <a:t> </a:t>
            </a:r>
            <a:r>
              <a:rPr sz="750" i="1" spc="10" dirty="0">
                <a:latin typeface="Times New Roman"/>
                <a:cs typeface="Times New Roman"/>
              </a:rPr>
              <a:t>c</a:t>
            </a:r>
            <a:r>
              <a:rPr sz="750" i="1" spc="-80" dirty="0">
                <a:latin typeface="Times New Roman"/>
                <a:cs typeface="Times New Roman"/>
              </a:rPr>
              <a:t> </a:t>
            </a:r>
            <a:r>
              <a:rPr sz="750" i="1" spc="75" dirty="0">
                <a:latin typeface="Times New Roman"/>
                <a:cs typeface="Times New Roman"/>
              </a:rPr>
              <a:t>at</a:t>
            </a:r>
            <a:r>
              <a:rPr sz="750" i="1" spc="-5" dirty="0">
                <a:latin typeface="Times New Roman"/>
                <a:cs typeface="Times New Roman"/>
              </a:rPr>
              <a:t> </a:t>
            </a:r>
            <a:r>
              <a:rPr sz="750" i="1" spc="5" dirty="0">
                <a:latin typeface="Times New Roman"/>
                <a:cs typeface="Times New Roman"/>
              </a:rPr>
              <a:t>i</a:t>
            </a:r>
            <a:r>
              <a:rPr sz="750" i="1" spc="60" dirty="0">
                <a:latin typeface="Times New Roman"/>
                <a:cs typeface="Times New Roman"/>
              </a:rPr>
              <a:t> 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57188" y="6178715"/>
            <a:ext cx="60071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i="1" spc="5" dirty="0">
                <a:latin typeface="Times New Roman"/>
                <a:cs typeface="Times New Roman"/>
              </a:rPr>
              <a:t>Dat </a:t>
            </a:r>
            <a:r>
              <a:rPr sz="750" i="1" spc="15" dirty="0">
                <a:latin typeface="Times New Roman"/>
                <a:cs typeface="Times New Roman"/>
              </a:rPr>
              <a:t>a</a:t>
            </a:r>
            <a:r>
              <a:rPr sz="750" i="1" spc="140" dirty="0">
                <a:latin typeface="Times New Roman"/>
                <a:cs typeface="Times New Roman"/>
              </a:rPr>
              <a:t> </a:t>
            </a:r>
            <a:r>
              <a:rPr sz="750" i="1" spc="85" dirty="0">
                <a:latin typeface="Times New Roman"/>
                <a:cs typeface="Times New Roman"/>
              </a:rPr>
              <a:t>Sheet</a:t>
            </a:r>
            <a:r>
              <a:rPr sz="750" i="1" spc="-70" dirty="0">
                <a:latin typeface="Times New Roman"/>
                <a:cs typeface="Times New Roman"/>
              </a:rPr>
              <a:t> 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683247" y="4665471"/>
            <a:ext cx="262255" cy="330835"/>
            <a:chOff x="6683247" y="4665471"/>
            <a:chExt cx="262255" cy="330835"/>
          </a:xfrm>
        </p:grpSpPr>
        <p:sp>
          <p:nvSpPr>
            <p:cNvPr id="30" name="object 30"/>
            <p:cNvSpPr/>
            <p:nvPr/>
          </p:nvSpPr>
          <p:spPr>
            <a:xfrm>
              <a:off x="6709156" y="4685283"/>
              <a:ext cx="236220" cy="311150"/>
            </a:xfrm>
            <a:custGeom>
              <a:avLst/>
              <a:gdLst/>
              <a:ahLst/>
              <a:cxnLst/>
              <a:rect l="l" t="t" r="r" b="b"/>
              <a:pathLst>
                <a:path w="236220" h="311150">
                  <a:moveTo>
                    <a:pt x="236220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0" y="310896"/>
                  </a:lnTo>
                  <a:lnTo>
                    <a:pt x="236220" y="310896"/>
                  </a:lnTo>
                  <a:lnTo>
                    <a:pt x="236220" y="266700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89343" y="4671567"/>
              <a:ext cx="213360" cy="280670"/>
            </a:xfrm>
            <a:custGeom>
              <a:avLst/>
              <a:gdLst/>
              <a:ahLst/>
              <a:cxnLst/>
              <a:rect l="l" t="t" r="r" b="b"/>
              <a:pathLst>
                <a:path w="213359" h="280670">
                  <a:moveTo>
                    <a:pt x="213359" y="280415"/>
                  </a:moveTo>
                  <a:lnTo>
                    <a:pt x="213359" y="0"/>
                  </a:lnTo>
                  <a:lnTo>
                    <a:pt x="0" y="0"/>
                  </a:lnTo>
                  <a:lnTo>
                    <a:pt x="0" y="280415"/>
                  </a:lnTo>
                  <a:lnTo>
                    <a:pt x="213359" y="2804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89343" y="4671567"/>
              <a:ext cx="213360" cy="280670"/>
            </a:xfrm>
            <a:custGeom>
              <a:avLst/>
              <a:gdLst/>
              <a:ahLst/>
              <a:cxnLst/>
              <a:rect l="l" t="t" r="r" b="b"/>
              <a:pathLst>
                <a:path w="213359" h="280670">
                  <a:moveTo>
                    <a:pt x="213359" y="0"/>
                  </a:moveTo>
                  <a:lnTo>
                    <a:pt x="213359" y="280415"/>
                  </a:lnTo>
                  <a:lnTo>
                    <a:pt x="0" y="280415"/>
                  </a:lnTo>
                  <a:lnTo>
                    <a:pt x="0" y="0"/>
                  </a:lnTo>
                  <a:lnTo>
                    <a:pt x="213359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24396" y="4698999"/>
              <a:ext cx="144780" cy="93345"/>
            </a:xfrm>
            <a:custGeom>
              <a:avLst/>
              <a:gdLst/>
              <a:ahLst/>
              <a:cxnLst/>
              <a:rect l="l" t="t" r="r" b="b"/>
              <a:pathLst>
                <a:path w="144779" h="93345">
                  <a:moveTo>
                    <a:pt x="144780" y="82296"/>
                  </a:moveTo>
                  <a:lnTo>
                    <a:pt x="0" y="82296"/>
                  </a:lnTo>
                  <a:lnTo>
                    <a:pt x="0" y="92964"/>
                  </a:lnTo>
                  <a:lnTo>
                    <a:pt x="144780" y="92964"/>
                  </a:lnTo>
                  <a:lnTo>
                    <a:pt x="144780" y="82296"/>
                  </a:lnTo>
                  <a:close/>
                </a:path>
                <a:path w="144779" h="93345">
                  <a:moveTo>
                    <a:pt x="144780" y="65532"/>
                  </a:moveTo>
                  <a:lnTo>
                    <a:pt x="0" y="65532"/>
                  </a:lnTo>
                  <a:lnTo>
                    <a:pt x="0" y="77724"/>
                  </a:lnTo>
                  <a:lnTo>
                    <a:pt x="144780" y="77724"/>
                  </a:lnTo>
                  <a:lnTo>
                    <a:pt x="144780" y="65532"/>
                  </a:lnTo>
                  <a:close/>
                </a:path>
                <a:path w="144779" h="93345">
                  <a:moveTo>
                    <a:pt x="144780" y="48768"/>
                  </a:moveTo>
                  <a:lnTo>
                    <a:pt x="0" y="48768"/>
                  </a:lnTo>
                  <a:lnTo>
                    <a:pt x="0" y="60960"/>
                  </a:lnTo>
                  <a:lnTo>
                    <a:pt x="144780" y="60960"/>
                  </a:lnTo>
                  <a:lnTo>
                    <a:pt x="144780" y="48768"/>
                  </a:lnTo>
                  <a:close/>
                </a:path>
                <a:path w="144779" h="93345">
                  <a:moveTo>
                    <a:pt x="144780" y="32004"/>
                  </a:moveTo>
                  <a:lnTo>
                    <a:pt x="0" y="32004"/>
                  </a:lnTo>
                  <a:lnTo>
                    <a:pt x="0" y="44196"/>
                  </a:lnTo>
                  <a:lnTo>
                    <a:pt x="144780" y="44196"/>
                  </a:lnTo>
                  <a:lnTo>
                    <a:pt x="144780" y="32004"/>
                  </a:lnTo>
                  <a:close/>
                </a:path>
                <a:path w="144779" h="93345">
                  <a:moveTo>
                    <a:pt x="144780" y="16764"/>
                  </a:moveTo>
                  <a:lnTo>
                    <a:pt x="0" y="16764"/>
                  </a:lnTo>
                  <a:lnTo>
                    <a:pt x="0" y="27432"/>
                  </a:lnTo>
                  <a:lnTo>
                    <a:pt x="144780" y="27432"/>
                  </a:lnTo>
                  <a:lnTo>
                    <a:pt x="144780" y="16764"/>
                  </a:lnTo>
                  <a:close/>
                </a:path>
                <a:path w="144779" h="93345">
                  <a:moveTo>
                    <a:pt x="14478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44780" y="12192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6687819" y="5845047"/>
            <a:ext cx="262255" cy="329565"/>
            <a:chOff x="6687819" y="5845047"/>
            <a:chExt cx="262255" cy="329565"/>
          </a:xfrm>
        </p:grpSpPr>
        <p:sp>
          <p:nvSpPr>
            <p:cNvPr id="35" name="object 35"/>
            <p:cNvSpPr/>
            <p:nvPr/>
          </p:nvSpPr>
          <p:spPr>
            <a:xfrm>
              <a:off x="6713728" y="5864859"/>
              <a:ext cx="236220" cy="309880"/>
            </a:xfrm>
            <a:custGeom>
              <a:avLst/>
              <a:gdLst/>
              <a:ahLst/>
              <a:cxnLst/>
              <a:rect l="l" t="t" r="r" b="b"/>
              <a:pathLst>
                <a:path w="236220" h="309879">
                  <a:moveTo>
                    <a:pt x="236220" y="0"/>
                  </a:moveTo>
                  <a:lnTo>
                    <a:pt x="0" y="0"/>
                  </a:lnTo>
                  <a:lnTo>
                    <a:pt x="0" y="265176"/>
                  </a:lnTo>
                  <a:lnTo>
                    <a:pt x="0" y="309372"/>
                  </a:lnTo>
                  <a:lnTo>
                    <a:pt x="236220" y="309372"/>
                  </a:lnTo>
                  <a:lnTo>
                    <a:pt x="236220" y="265176"/>
                  </a:lnTo>
                  <a:lnTo>
                    <a:pt x="23622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93915" y="5851143"/>
              <a:ext cx="213360" cy="279400"/>
            </a:xfrm>
            <a:custGeom>
              <a:avLst/>
              <a:gdLst/>
              <a:ahLst/>
              <a:cxnLst/>
              <a:rect l="l" t="t" r="r" b="b"/>
              <a:pathLst>
                <a:path w="213359" h="279400">
                  <a:moveTo>
                    <a:pt x="213359" y="278891"/>
                  </a:moveTo>
                  <a:lnTo>
                    <a:pt x="213359" y="0"/>
                  </a:lnTo>
                  <a:lnTo>
                    <a:pt x="0" y="0"/>
                  </a:lnTo>
                  <a:lnTo>
                    <a:pt x="0" y="278891"/>
                  </a:lnTo>
                  <a:lnTo>
                    <a:pt x="213359" y="2788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93915" y="5851143"/>
              <a:ext cx="213360" cy="279400"/>
            </a:xfrm>
            <a:custGeom>
              <a:avLst/>
              <a:gdLst/>
              <a:ahLst/>
              <a:cxnLst/>
              <a:rect l="l" t="t" r="r" b="b"/>
              <a:pathLst>
                <a:path w="213359" h="279400">
                  <a:moveTo>
                    <a:pt x="213359" y="0"/>
                  </a:moveTo>
                  <a:lnTo>
                    <a:pt x="213359" y="278891"/>
                  </a:lnTo>
                  <a:lnTo>
                    <a:pt x="0" y="278891"/>
                  </a:lnTo>
                  <a:lnTo>
                    <a:pt x="0" y="0"/>
                  </a:lnTo>
                  <a:lnTo>
                    <a:pt x="213359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27444" y="5878575"/>
              <a:ext cx="147955" cy="93345"/>
            </a:xfrm>
            <a:custGeom>
              <a:avLst/>
              <a:gdLst/>
              <a:ahLst/>
              <a:cxnLst/>
              <a:rect l="l" t="t" r="r" b="b"/>
              <a:pathLst>
                <a:path w="147954" h="93345">
                  <a:moveTo>
                    <a:pt x="147828" y="82296"/>
                  </a:moveTo>
                  <a:lnTo>
                    <a:pt x="0" y="82296"/>
                  </a:lnTo>
                  <a:lnTo>
                    <a:pt x="0" y="92964"/>
                  </a:lnTo>
                  <a:lnTo>
                    <a:pt x="147828" y="92964"/>
                  </a:lnTo>
                  <a:lnTo>
                    <a:pt x="147828" y="82296"/>
                  </a:lnTo>
                  <a:close/>
                </a:path>
                <a:path w="147954" h="93345">
                  <a:moveTo>
                    <a:pt x="147828" y="65532"/>
                  </a:moveTo>
                  <a:lnTo>
                    <a:pt x="0" y="65532"/>
                  </a:lnTo>
                  <a:lnTo>
                    <a:pt x="0" y="77724"/>
                  </a:lnTo>
                  <a:lnTo>
                    <a:pt x="147828" y="77724"/>
                  </a:lnTo>
                  <a:lnTo>
                    <a:pt x="147828" y="65532"/>
                  </a:lnTo>
                  <a:close/>
                </a:path>
                <a:path w="147954" h="93345">
                  <a:moveTo>
                    <a:pt x="147828" y="48768"/>
                  </a:moveTo>
                  <a:lnTo>
                    <a:pt x="0" y="48768"/>
                  </a:lnTo>
                  <a:lnTo>
                    <a:pt x="0" y="60960"/>
                  </a:lnTo>
                  <a:lnTo>
                    <a:pt x="147828" y="60960"/>
                  </a:lnTo>
                  <a:lnTo>
                    <a:pt x="147828" y="48768"/>
                  </a:lnTo>
                  <a:close/>
                </a:path>
                <a:path w="147954" h="93345">
                  <a:moveTo>
                    <a:pt x="147828" y="33528"/>
                  </a:moveTo>
                  <a:lnTo>
                    <a:pt x="0" y="33528"/>
                  </a:lnTo>
                  <a:lnTo>
                    <a:pt x="0" y="44196"/>
                  </a:lnTo>
                  <a:lnTo>
                    <a:pt x="147828" y="44196"/>
                  </a:lnTo>
                  <a:lnTo>
                    <a:pt x="147828" y="33528"/>
                  </a:lnTo>
                  <a:close/>
                </a:path>
                <a:path w="147954" h="93345">
                  <a:moveTo>
                    <a:pt x="147828" y="16764"/>
                  </a:moveTo>
                  <a:lnTo>
                    <a:pt x="0" y="16764"/>
                  </a:lnTo>
                  <a:lnTo>
                    <a:pt x="0" y="28956"/>
                  </a:lnTo>
                  <a:lnTo>
                    <a:pt x="147828" y="28956"/>
                  </a:lnTo>
                  <a:lnTo>
                    <a:pt x="147828" y="16764"/>
                  </a:lnTo>
                  <a:close/>
                </a:path>
                <a:path w="147954" h="93345">
                  <a:moveTo>
                    <a:pt x="147828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47828" y="12192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4065015" y="4007103"/>
            <a:ext cx="361315" cy="265430"/>
            <a:chOff x="4065015" y="4007103"/>
            <a:chExt cx="361315" cy="265430"/>
          </a:xfrm>
        </p:grpSpPr>
        <p:sp>
          <p:nvSpPr>
            <p:cNvPr id="40" name="object 40"/>
            <p:cNvSpPr/>
            <p:nvPr/>
          </p:nvSpPr>
          <p:spPr>
            <a:xfrm>
              <a:off x="4106164" y="4020819"/>
              <a:ext cx="320040" cy="242570"/>
            </a:xfrm>
            <a:custGeom>
              <a:avLst/>
              <a:gdLst/>
              <a:ahLst/>
              <a:cxnLst/>
              <a:rect l="l" t="t" r="r" b="b"/>
              <a:pathLst>
                <a:path w="320039" h="242570">
                  <a:moveTo>
                    <a:pt x="192024" y="4572"/>
                  </a:moveTo>
                  <a:lnTo>
                    <a:pt x="0" y="4572"/>
                  </a:lnTo>
                  <a:lnTo>
                    <a:pt x="0" y="118872"/>
                  </a:lnTo>
                  <a:lnTo>
                    <a:pt x="0" y="126492"/>
                  </a:lnTo>
                  <a:lnTo>
                    <a:pt x="51816" y="126492"/>
                  </a:lnTo>
                  <a:lnTo>
                    <a:pt x="51816" y="118872"/>
                  </a:lnTo>
                  <a:lnTo>
                    <a:pt x="59436" y="118872"/>
                  </a:lnTo>
                  <a:lnTo>
                    <a:pt x="59436" y="158496"/>
                  </a:lnTo>
                  <a:lnTo>
                    <a:pt x="27432" y="158496"/>
                  </a:lnTo>
                  <a:lnTo>
                    <a:pt x="27432" y="175260"/>
                  </a:lnTo>
                  <a:lnTo>
                    <a:pt x="166116" y="175260"/>
                  </a:lnTo>
                  <a:lnTo>
                    <a:pt x="166116" y="158496"/>
                  </a:lnTo>
                  <a:lnTo>
                    <a:pt x="131064" y="158496"/>
                  </a:lnTo>
                  <a:lnTo>
                    <a:pt x="131064" y="126492"/>
                  </a:lnTo>
                  <a:lnTo>
                    <a:pt x="192024" y="126492"/>
                  </a:lnTo>
                  <a:lnTo>
                    <a:pt x="192024" y="118872"/>
                  </a:lnTo>
                  <a:lnTo>
                    <a:pt x="192024" y="4572"/>
                  </a:lnTo>
                  <a:close/>
                </a:path>
                <a:path w="320039" h="242570">
                  <a:moveTo>
                    <a:pt x="320040" y="0"/>
                  </a:moveTo>
                  <a:lnTo>
                    <a:pt x="249936" y="0"/>
                  </a:lnTo>
                  <a:lnTo>
                    <a:pt x="249936" y="242316"/>
                  </a:lnTo>
                  <a:lnTo>
                    <a:pt x="320040" y="242316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81779" y="4013199"/>
              <a:ext cx="344424" cy="2590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46955" y="4013199"/>
              <a:ext cx="68580" cy="250190"/>
            </a:xfrm>
            <a:custGeom>
              <a:avLst/>
              <a:gdLst/>
              <a:ahLst/>
              <a:cxnLst/>
              <a:rect l="l" t="t" r="r" b="b"/>
              <a:pathLst>
                <a:path w="68579" h="250189">
                  <a:moveTo>
                    <a:pt x="68579" y="0"/>
                  </a:moveTo>
                  <a:lnTo>
                    <a:pt x="68579" y="249936"/>
                  </a:lnTo>
                  <a:lnTo>
                    <a:pt x="0" y="249936"/>
                  </a:lnTo>
                  <a:lnTo>
                    <a:pt x="0" y="0"/>
                  </a:lnTo>
                  <a:lnTo>
                    <a:pt x="68579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51527" y="4013199"/>
              <a:ext cx="71628" cy="2499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90923" y="4007103"/>
              <a:ext cx="202692" cy="13868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68647" y="4058919"/>
              <a:ext cx="45720" cy="44450"/>
            </a:xfrm>
            <a:custGeom>
              <a:avLst/>
              <a:gdLst/>
              <a:ahLst/>
              <a:cxnLst/>
              <a:rect l="l" t="t" r="r" b="b"/>
              <a:pathLst>
                <a:path w="45720" h="44450">
                  <a:moveTo>
                    <a:pt x="0" y="44196"/>
                  </a:moveTo>
                  <a:lnTo>
                    <a:pt x="45720" y="44196"/>
                  </a:lnTo>
                  <a:lnTo>
                    <a:pt x="45720" y="0"/>
                  </a:lnTo>
                  <a:lnTo>
                    <a:pt x="0" y="0"/>
                  </a:lnTo>
                  <a:lnTo>
                    <a:pt x="0" y="44196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71111" y="4208271"/>
              <a:ext cx="251460" cy="33655"/>
            </a:xfrm>
            <a:custGeom>
              <a:avLst/>
              <a:gdLst/>
              <a:ahLst/>
              <a:cxnLst/>
              <a:rect l="l" t="t" r="r" b="b"/>
              <a:pathLst>
                <a:path w="251460" h="33654">
                  <a:moveTo>
                    <a:pt x="251460" y="33527"/>
                  </a:moveTo>
                  <a:lnTo>
                    <a:pt x="251460" y="25907"/>
                  </a:lnTo>
                  <a:lnTo>
                    <a:pt x="224027" y="0"/>
                  </a:lnTo>
                  <a:lnTo>
                    <a:pt x="25908" y="0"/>
                  </a:lnTo>
                  <a:lnTo>
                    <a:pt x="0" y="25907"/>
                  </a:lnTo>
                  <a:lnTo>
                    <a:pt x="0" y="33527"/>
                  </a:lnTo>
                  <a:lnTo>
                    <a:pt x="251460" y="335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71111" y="4208271"/>
              <a:ext cx="251460" cy="33655"/>
            </a:xfrm>
            <a:custGeom>
              <a:avLst/>
              <a:gdLst/>
              <a:ahLst/>
              <a:cxnLst/>
              <a:rect l="l" t="t" r="r" b="b"/>
              <a:pathLst>
                <a:path w="251460" h="33654">
                  <a:moveTo>
                    <a:pt x="251460" y="33527"/>
                  </a:moveTo>
                  <a:lnTo>
                    <a:pt x="0" y="33527"/>
                  </a:lnTo>
                  <a:lnTo>
                    <a:pt x="0" y="25907"/>
                  </a:lnTo>
                  <a:lnTo>
                    <a:pt x="25908" y="0"/>
                  </a:lnTo>
                  <a:lnTo>
                    <a:pt x="224027" y="0"/>
                  </a:lnTo>
                  <a:lnTo>
                    <a:pt x="251460" y="25907"/>
                  </a:lnTo>
                  <a:lnTo>
                    <a:pt x="251460" y="3352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81017" y="4133595"/>
              <a:ext cx="233172" cy="10058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965447" y="4295051"/>
            <a:ext cx="488315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i="1" spc="70" dirty="0">
                <a:latin typeface="Times New Roman"/>
                <a:cs typeface="Times New Roman"/>
              </a:rPr>
              <a:t>e. </a:t>
            </a:r>
            <a:r>
              <a:rPr sz="750" i="1" spc="40" dirty="0">
                <a:latin typeface="Times New Roman"/>
                <a:cs typeface="Times New Roman"/>
              </a:rPr>
              <a:t>g. </a:t>
            </a:r>
            <a:r>
              <a:rPr sz="750" i="1" spc="-75" dirty="0">
                <a:latin typeface="Times New Roman"/>
                <a:cs typeface="Times New Roman"/>
              </a:rPr>
              <a:t>Wo </a:t>
            </a:r>
            <a:r>
              <a:rPr sz="750" i="1" spc="10" dirty="0">
                <a:latin typeface="Times New Roman"/>
                <a:cs typeface="Times New Roman"/>
              </a:rPr>
              <a:t>r</a:t>
            </a:r>
            <a:r>
              <a:rPr sz="750" i="1" spc="-85" dirty="0">
                <a:latin typeface="Times New Roman"/>
                <a:cs typeface="Times New Roman"/>
              </a:rPr>
              <a:t> </a:t>
            </a:r>
            <a:r>
              <a:rPr sz="750" i="1" spc="15" dirty="0">
                <a:latin typeface="Times New Roman"/>
                <a:cs typeface="Times New Roman"/>
              </a:rPr>
              <a:t>d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074159" y="5220208"/>
            <a:ext cx="360045" cy="265430"/>
            <a:chOff x="4074159" y="5220208"/>
            <a:chExt cx="360045" cy="265430"/>
          </a:xfrm>
        </p:grpSpPr>
        <p:sp>
          <p:nvSpPr>
            <p:cNvPr id="51" name="object 51"/>
            <p:cNvSpPr/>
            <p:nvPr/>
          </p:nvSpPr>
          <p:spPr>
            <a:xfrm>
              <a:off x="4116832" y="5235447"/>
              <a:ext cx="317500" cy="241300"/>
            </a:xfrm>
            <a:custGeom>
              <a:avLst/>
              <a:gdLst/>
              <a:ahLst/>
              <a:cxnLst/>
              <a:rect l="l" t="t" r="r" b="b"/>
              <a:pathLst>
                <a:path w="317500" h="241300">
                  <a:moveTo>
                    <a:pt x="190500" y="4584"/>
                  </a:moveTo>
                  <a:lnTo>
                    <a:pt x="0" y="4584"/>
                  </a:lnTo>
                  <a:lnTo>
                    <a:pt x="0" y="115824"/>
                  </a:lnTo>
                  <a:lnTo>
                    <a:pt x="0" y="124980"/>
                  </a:lnTo>
                  <a:lnTo>
                    <a:pt x="50292" y="124980"/>
                  </a:lnTo>
                  <a:lnTo>
                    <a:pt x="50292" y="115824"/>
                  </a:lnTo>
                  <a:lnTo>
                    <a:pt x="59436" y="115824"/>
                  </a:lnTo>
                  <a:lnTo>
                    <a:pt x="59436" y="156972"/>
                  </a:lnTo>
                  <a:lnTo>
                    <a:pt x="24384" y="156972"/>
                  </a:lnTo>
                  <a:lnTo>
                    <a:pt x="24384" y="173736"/>
                  </a:lnTo>
                  <a:lnTo>
                    <a:pt x="163068" y="173736"/>
                  </a:lnTo>
                  <a:lnTo>
                    <a:pt x="163068" y="156972"/>
                  </a:lnTo>
                  <a:lnTo>
                    <a:pt x="129527" y="156972"/>
                  </a:lnTo>
                  <a:lnTo>
                    <a:pt x="129527" y="124980"/>
                  </a:lnTo>
                  <a:lnTo>
                    <a:pt x="190500" y="124980"/>
                  </a:lnTo>
                  <a:lnTo>
                    <a:pt x="190500" y="115824"/>
                  </a:lnTo>
                  <a:lnTo>
                    <a:pt x="190500" y="4584"/>
                  </a:lnTo>
                  <a:close/>
                </a:path>
                <a:path w="317500" h="241300">
                  <a:moveTo>
                    <a:pt x="316992" y="0"/>
                  </a:moveTo>
                  <a:lnTo>
                    <a:pt x="248412" y="0"/>
                  </a:lnTo>
                  <a:lnTo>
                    <a:pt x="248412" y="240792"/>
                  </a:lnTo>
                  <a:lnTo>
                    <a:pt x="316992" y="240792"/>
                  </a:lnTo>
                  <a:lnTo>
                    <a:pt x="31699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89399" y="5226304"/>
              <a:ext cx="344424" cy="2590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56099" y="5226304"/>
              <a:ext cx="68580" cy="250190"/>
            </a:xfrm>
            <a:custGeom>
              <a:avLst/>
              <a:gdLst/>
              <a:ahLst/>
              <a:cxnLst/>
              <a:rect l="l" t="t" r="r" b="b"/>
              <a:pathLst>
                <a:path w="68579" h="250189">
                  <a:moveTo>
                    <a:pt x="68579" y="0"/>
                  </a:moveTo>
                  <a:lnTo>
                    <a:pt x="68579" y="249936"/>
                  </a:lnTo>
                  <a:lnTo>
                    <a:pt x="0" y="249936"/>
                  </a:lnTo>
                  <a:lnTo>
                    <a:pt x="0" y="0"/>
                  </a:lnTo>
                  <a:lnTo>
                    <a:pt x="68579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60671" y="5226304"/>
              <a:ext cx="70104" cy="2499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00067" y="5220208"/>
              <a:ext cx="204216" cy="13715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79315" y="5272024"/>
              <a:ext cx="44450" cy="45720"/>
            </a:xfrm>
            <a:custGeom>
              <a:avLst/>
              <a:gdLst/>
              <a:ahLst/>
              <a:cxnLst/>
              <a:rect l="l" t="t" r="r" b="b"/>
              <a:pathLst>
                <a:path w="44450" h="45720">
                  <a:moveTo>
                    <a:pt x="0" y="45720"/>
                  </a:moveTo>
                  <a:lnTo>
                    <a:pt x="44196" y="45720"/>
                  </a:lnTo>
                  <a:lnTo>
                    <a:pt x="44196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80255" y="5421376"/>
              <a:ext cx="250190" cy="33655"/>
            </a:xfrm>
            <a:custGeom>
              <a:avLst/>
              <a:gdLst/>
              <a:ahLst/>
              <a:cxnLst/>
              <a:rect l="l" t="t" r="r" b="b"/>
              <a:pathLst>
                <a:path w="250189" h="33654">
                  <a:moveTo>
                    <a:pt x="249936" y="33527"/>
                  </a:moveTo>
                  <a:lnTo>
                    <a:pt x="249936" y="24384"/>
                  </a:lnTo>
                  <a:lnTo>
                    <a:pt x="224028" y="0"/>
                  </a:lnTo>
                  <a:lnTo>
                    <a:pt x="25908" y="0"/>
                  </a:lnTo>
                  <a:lnTo>
                    <a:pt x="0" y="24384"/>
                  </a:lnTo>
                  <a:lnTo>
                    <a:pt x="0" y="33527"/>
                  </a:lnTo>
                  <a:lnTo>
                    <a:pt x="249936" y="335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80255" y="5421376"/>
              <a:ext cx="250190" cy="33655"/>
            </a:xfrm>
            <a:custGeom>
              <a:avLst/>
              <a:gdLst/>
              <a:ahLst/>
              <a:cxnLst/>
              <a:rect l="l" t="t" r="r" b="b"/>
              <a:pathLst>
                <a:path w="250189" h="33654">
                  <a:moveTo>
                    <a:pt x="249936" y="33527"/>
                  </a:moveTo>
                  <a:lnTo>
                    <a:pt x="0" y="33527"/>
                  </a:lnTo>
                  <a:lnTo>
                    <a:pt x="0" y="24384"/>
                  </a:lnTo>
                  <a:lnTo>
                    <a:pt x="25908" y="0"/>
                  </a:lnTo>
                  <a:lnTo>
                    <a:pt x="224028" y="0"/>
                  </a:lnTo>
                  <a:lnTo>
                    <a:pt x="249936" y="24384"/>
                  </a:lnTo>
                  <a:lnTo>
                    <a:pt x="249936" y="3352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88637" y="5345176"/>
              <a:ext cx="234696" cy="10058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177028" y="5948756"/>
            <a:ext cx="617855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spc="-40" dirty="0">
                <a:latin typeface="Times New Roman"/>
                <a:cs typeface="Times New Roman"/>
              </a:rPr>
              <a:t>DATA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SHEET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973067" y="5521871"/>
            <a:ext cx="54737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i="1" spc="70" dirty="0">
                <a:latin typeface="Times New Roman"/>
                <a:cs typeface="Times New Roman"/>
              </a:rPr>
              <a:t>e. </a:t>
            </a:r>
            <a:r>
              <a:rPr sz="750" i="1" spc="40" dirty="0">
                <a:latin typeface="Times New Roman"/>
                <a:cs typeface="Times New Roman"/>
              </a:rPr>
              <a:t>g. </a:t>
            </a:r>
            <a:r>
              <a:rPr sz="750" i="1" spc="-25" dirty="0">
                <a:latin typeface="Times New Roman"/>
                <a:cs typeface="Times New Roman"/>
              </a:rPr>
              <a:t>Wor</a:t>
            </a:r>
            <a:r>
              <a:rPr sz="750" i="1" spc="-35" dirty="0">
                <a:latin typeface="Times New Roman"/>
                <a:cs typeface="Times New Roman"/>
              </a:rPr>
              <a:t> </a:t>
            </a:r>
            <a:r>
              <a:rPr sz="750" i="1" spc="15" dirty="0">
                <a:latin typeface="Times New Roman"/>
                <a:cs typeface="Times New Roman"/>
              </a:rPr>
              <a:t>d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434329" y="3755644"/>
            <a:ext cx="152400" cy="2171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3523996" y="2905251"/>
            <a:ext cx="4015740" cy="3676015"/>
            <a:chOff x="3523996" y="2905251"/>
            <a:chExt cx="4015740" cy="3676015"/>
          </a:xfrm>
        </p:grpSpPr>
        <p:sp>
          <p:nvSpPr>
            <p:cNvPr id="64" name="object 64"/>
            <p:cNvSpPr/>
            <p:nvPr/>
          </p:nvSpPr>
          <p:spPr>
            <a:xfrm>
              <a:off x="3530092" y="2911347"/>
              <a:ext cx="4003675" cy="3464560"/>
            </a:xfrm>
            <a:custGeom>
              <a:avLst/>
              <a:gdLst/>
              <a:ahLst/>
              <a:cxnLst/>
              <a:rect l="l" t="t" r="r" b="b"/>
              <a:pathLst>
                <a:path w="4003675" h="3464560">
                  <a:moveTo>
                    <a:pt x="4003548" y="0"/>
                  </a:moveTo>
                  <a:lnTo>
                    <a:pt x="4003548" y="3464051"/>
                  </a:lnTo>
                  <a:lnTo>
                    <a:pt x="0" y="3464052"/>
                  </a:lnTo>
                  <a:lnTo>
                    <a:pt x="0" y="0"/>
                  </a:lnTo>
                  <a:lnTo>
                    <a:pt x="4003548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12816" y="6255004"/>
              <a:ext cx="10795" cy="326390"/>
            </a:xfrm>
            <a:custGeom>
              <a:avLst/>
              <a:gdLst/>
              <a:ahLst/>
              <a:cxnLst/>
              <a:rect l="l" t="t" r="r" b="b"/>
              <a:pathLst>
                <a:path w="10795" h="326390">
                  <a:moveTo>
                    <a:pt x="10667" y="326135"/>
                  </a:moveTo>
                  <a:lnTo>
                    <a:pt x="10667" y="0"/>
                  </a:lnTo>
                  <a:lnTo>
                    <a:pt x="0" y="0"/>
                  </a:lnTo>
                  <a:lnTo>
                    <a:pt x="0" y="326135"/>
                  </a:lnTo>
                  <a:lnTo>
                    <a:pt x="10667" y="3261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5205984" y="6656721"/>
            <a:ext cx="652780" cy="13525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750" b="1" spc="20" dirty="0">
                <a:latin typeface="Times New Roman"/>
                <a:cs typeface="Times New Roman"/>
              </a:rPr>
              <a:t>MOD</a:t>
            </a:r>
            <a:r>
              <a:rPr sz="750" b="1" spc="25" dirty="0">
                <a:latin typeface="Times New Roman"/>
                <a:cs typeface="Times New Roman"/>
              </a:rPr>
              <a:t>E</a:t>
            </a:r>
            <a:r>
              <a:rPr sz="750" b="1" spc="15" dirty="0">
                <a:latin typeface="Times New Roman"/>
                <a:cs typeface="Times New Roman"/>
              </a:rPr>
              <a:t>L</a:t>
            </a:r>
            <a:r>
              <a:rPr sz="750" b="1" spc="25" dirty="0">
                <a:latin typeface="Times New Roman"/>
                <a:cs typeface="Times New Roman"/>
              </a:rPr>
              <a:t>L</a:t>
            </a:r>
            <a:r>
              <a:rPr sz="750" b="1" spc="5" dirty="0">
                <a:latin typeface="Times New Roman"/>
                <a:cs typeface="Times New Roman"/>
              </a:rPr>
              <a:t>I</a:t>
            </a:r>
            <a:r>
              <a:rPr sz="750" b="1" spc="20" dirty="0">
                <a:latin typeface="Times New Roman"/>
                <a:cs typeface="Times New Roman"/>
              </a:rPr>
              <a:t>NG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8808" y="996696"/>
            <a:ext cx="2068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ASIC</a:t>
            </a:r>
            <a:r>
              <a:rPr sz="2400" spc="-85" dirty="0"/>
              <a:t> </a:t>
            </a:r>
            <a:r>
              <a:rPr sz="2400" dirty="0"/>
              <a:t>Modeling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391411" y="1648967"/>
            <a:ext cx="7000875" cy="31730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2735" marR="548005" indent="-280670">
              <a:lnSpc>
                <a:spcPts val="2160"/>
              </a:lnSpc>
              <a:spcBef>
                <a:spcPts val="37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goal </a:t>
            </a:r>
            <a:r>
              <a:rPr sz="2000" spc="-5" dirty="0">
                <a:latin typeface="Times New Roman"/>
                <a:cs typeface="Times New Roman"/>
              </a:rPr>
              <a:t>is to build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simulatable (behavioral) </a:t>
            </a:r>
            <a:r>
              <a:rPr sz="2000" dirty="0">
                <a:latin typeface="Times New Roman"/>
                <a:cs typeface="Times New Roman"/>
              </a:rPr>
              <a:t>VHDL model  </a:t>
            </a:r>
            <a:r>
              <a:rPr sz="2000" spc="-5" dirty="0">
                <a:latin typeface="Times New Roman"/>
                <a:cs typeface="Times New Roman"/>
              </a:rPr>
              <a:t>corresponding to 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specification.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function of the </a:t>
            </a:r>
            <a:r>
              <a:rPr sz="2000" dirty="0">
                <a:latin typeface="Times New Roman"/>
                <a:cs typeface="Times New Roman"/>
              </a:rPr>
              <a:t>model </a:t>
            </a:r>
            <a:r>
              <a:rPr sz="2000" spc="-5" dirty="0">
                <a:latin typeface="Times New Roman"/>
                <a:cs typeface="Times New Roman"/>
              </a:rPr>
              <a:t>is verified by using </a:t>
            </a:r>
            <a:r>
              <a:rPr sz="2000" dirty="0">
                <a:latin typeface="Times New Roman"/>
                <a:cs typeface="Times New Roman"/>
              </a:rPr>
              <a:t>a VHDL </a:t>
            </a:r>
            <a:r>
              <a:rPr sz="2000" spc="-5" dirty="0">
                <a:latin typeface="Times New Roman"/>
                <a:cs typeface="Times New Roman"/>
              </a:rPr>
              <a:t>test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bench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Architecture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design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Model validation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ok</a:t>
            </a:r>
            <a:endParaRPr sz="2000">
              <a:latin typeface="Times New Roman"/>
              <a:cs typeface="Times New Roman"/>
            </a:endParaRPr>
          </a:p>
          <a:p>
            <a:pPr marL="393065">
              <a:lnSpc>
                <a:spcPct val="100000"/>
              </a:lnSpc>
              <a:spcBef>
                <a:spcPts val="495"/>
              </a:spcBef>
            </a:pPr>
            <a:r>
              <a:rPr sz="2000" spc="-5" dirty="0">
                <a:latin typeface="Times New Roman"/>
                <a:cs typeface="Times New Roman"/>
              </a:rPr>
              <a:t>-&gt; Logic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design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1500" y="996696"/>
            <a:ext cx="1657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Logic</a:t>
            </a:r>
            <a:r>
              <a:rPr sz="2400" spc="-85" dirty="0"/>
              <a:t> </a:t>
            </a:r>
            <a:r>
              <a:rPr sz="2400" spc="-5" dirty="0"/>
              <a:t>design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7408545" cy="3538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10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goal </a:t>
            </a:r>
            <a:r>
              <a:rPr sz="2000" spc="-5" dirty="0">
                <a:latin typeface="Times New Roman"/>
                <a:cs typeface="Times New Roman"/>
              </a:rPr>
              <a:t>is to write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synthezisable </a:t>
            </a:r>
            <a:r>
              <a:rPr sz="2000" dirty="0">
                <a:latin typeface="Times New Roman"/>
                <a:cs typeface="Times New Roman"/>
              </a:rPr>
              <a:t>VHDL </a:t>
            </a:r>
            <a:r>
              <a:rPr sz="2000" spc="-5" dirty="0">
                <a:latin typeface="Times New Roman"/>
                <a:cs typeface="Times New Roman"/>
              </a:rPr>
              <a:t>description of the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design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</a:pPr>
            <a:endParaRPr sz="3150">
              <a:latin typeface="Times New Roman"/>
              <a:cs typeface="Times New Roman"/>
            </a:endParaRPr>
          </a:p>
          <a:p>
            <a:pPr marL="292735" marR="5080" indent="-280670">
              <a:lnSpc>
                <a:spcPts val="217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Design rules (Naming, vendor independence, Use only IEEE </a:t>
            </a:r>
            <a:r>
              <a:rPr sz="2000" spc="-10" dirty="0">
                <a:latin typeface="Times New Roman"/>
                <a:cs typeface="Times New Roman"/>
              </a:rPr>
              <a:t>standard  </a:t>
            </a:r>
            <a:r>
              <a:rPr sz="2000" spc="-5" dirty="0">
                <a:latin typeface="Times New Roman"/>
                <a:cs typeface="Times New Roman"/>
              </a:rPr>
              <a:t>types, comments,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…)</a:t>
            </a:r>
            <a:r>
              <a:rPr sz="1400" spc="-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Char char="•"/>
            </a:pPr>
            <a:endParaRPr sz="285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Reusing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Synchronous design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!!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Design </a:t>
            </a:r>
            <a:r>
              <a:rPr sz="2000" spc="-5" dirty="0">
                <a:latin typeface="Times New Roman"/>
                <a:cs typeface="Times New Roman"/>
              </a:rPr>
              <a:t>partitioning (into </a:t>
            </a:r>
            <a:r>
              <a:rPr sz="2000" dirty="0">
                <a:latin typeface="Times New Roman"/>
                <a:cs typeface="Times New Roman"/>
              </a:rPr>
              <a:t>RTL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blocks)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3588" y="996696"/>
            <a:ext cx="1778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Naming</a:t>
            </a:r>
            <a:r>
              <a:rPr sz="2400" spc="-70" dirty="0"/>
              <a:t> </a:t>
            </a:r>
            <a:r>
              <a:rPr sz="2400" spc="-5" dirty="0"/>
              <a:t>rules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406395" y="1866493"/>
            <a:ext cx="6404610" cy="4224655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238125" marR="5080" indent="-226060">
              <a:lnSpc>
                <a:spcPct val="90300"/>
              </a:lnSpc>
              <a:spcBef>
                <a:spcPts val="309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Use meaningful names for signals, ports, functions and parameters.  </a:t>
            </a:r>
            <a:r>
              <a:rPr sz="1800" dirty="0">
                <a:latin typeface="Times New Roman"/>
                <a:cs typeface="Times New Roman"/>
              </a:rPr>
              <a:t>For example, do not use ra for a RAM address bus. Instead, use  </a:t>
            </a:r>
            <a:r>
              <a:rPr sz="1800" spc="-5" dirty="0">
                <a:latin typeface="Times New Roman"/>
                <a:cs typeface="Times New Roman"/>
              </a:rPr>
              <a:t>ram_addr or RamAddr (capital letters can also be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used).</a:t>
            </a:r>
            <a:endParaRPr sz="1800">
              <a:latin typeface="Times New Roman"/>
              <a:cs typeface="Times New Roman"/>
            </a:endParaRPr>
          </a:p>
          <a:p>
            <a:pPr marL="238125" marR="318135" indent="-226060">
              <a:lnSpc>
                <a:spcPts val="1960"/>
              </a:lnSpc>
              <a:spcBef>
                <a:spcPts val="615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dirty="0">
                <a:latin typeface="Times New Roman"/>
                <a:cs typeface="Times New Roman"/>
              </a:rPr>
              <a:t>If your design uses several parameters, use short but</a:t>
            </a:r>
            <a:r>
              <a:rPr sz="1800" spc="-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descriptive  </a:t>
            </a:r>
            <a:r>
              <a:rPr sz="1800" spc="-5" dirty="0">
                <a:latin typeface="Times New Roman"/>
                <a:cs typeface="Times New Roman"/>
              </a:rPr>
              <a:t>names.</a:t>
            </a:r>
            <a:endParaRPr sz="1800">
              <a:latin typeface="Times New Roman"/>
              <a:cs typeface="Times New Roman"/>
            </a:endParaRPr>
          </a:p>
          <a:p>
            <a:pPr marL="238125" marR="243204" indent="-226060">
              <a:lnSpc>
                <a:spcPct val="90300"/>
              </a:lnSpc>
              <a:spcBef>
                <a:spcPts val="555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Use </a:t>
            </a:r>
            <a:r>
              <a:rPr sz="1800" dirty="0">
                <a:latin typeface="Times New Roman"/>
                <a:cs typeface="Times New Roman"/>
              </a:rPr>
              <a:t>the name clk for the clock signal. If there is more than one  </a:t>
            </a:r>
            <a:r>
              <a:rPr sz="1800" spc="-5" dirty="0">
                <a:latin typeface="Times New Roman"/>
                <a:cs typeface="Times New Roman"/>
              </a:rPr>
              <a:t>clock in the design, use clk as the prefix for all clock signals (for  example clk4m,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clk8m).</a:t>
            </a:r>
            <a:endParaRPr sz="1800">
              <a:latin typeface="Times New Roman"/>
              <a:cs typeface="Times New Roman"/>
            </a:endParaRPr>
          </a:p>
          <a:p>
            <a:pPr marL="238125" marR="214629" indent="-226060">
              <a:lnSpc>
                <a:spcPts val="1939"/>
              </a:lnSpc>
              <a:spcBef>
                <a:spcPts val="645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Use the same name throughout the hierarchy for all clock signals  that are </a:t>
            </a:r>
            <a:r>
              <a:rPr sz="1800" dirty="0">
                <a:latin typeface="Times New Roman"/>
                <a:cs typeface="Times New Roman"/>
              </a:rPr>
              <a:t>driven from the </a:t>
            </a:r>
            <a:r>
              <a:rPr sz="1800" spc="-5" dirty="0">
                <a:latin typeface="Times New Roman"/>
                <a:cs typeface="Times New Roman"/>
              </a:rPr>
              <a:t>same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source.</a:t>
            </a:r>
            <a:endParaRPr sz="1800">
              <a:latin typeface="Times New Roman"/>
              <a:cs typeface="Times New Roman"/>
            </a:endParaRPr>
          </a:p>
          <a:p>
            <a:pPr marL="238125" marR="414020" indent="-226060">
              <a:lnSpc>
                <a:spcPts val="1939"/>
              </a:lnSpc>
              <a:spcBef>
                <a:spcPts val="620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For active low signals, end the signal name with an underscore  followed </a:t>
            </a:r>
            <a:r>
              <a:rPr sz="1800" dirty="0">
                <a:latin typeface="Times New Roman"/>
                <a:cs typeface="Times New Roman"/>
              </a:rPr>
              <a:t>by a </a:t>
            </a:r>
            <a:r>
              <a:rPr sz="1800" spc="-5" dirty="0">
                <a:latin typeface="Times New Roman"/>
                <a:cs typeface="Times New Roman"/>
              </a:rPr>
              <a:t>lowercase character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x.</a:t>
            </a:r>
            <a:endParaRPr sz="1800">
              <a:latin typeface="Times New Roman"/>
              <a:cs typeface="Times New Roman"/>
            </a:endParaRPr>
          </a:p>
          <a:p>
            <a:pPr marL="238125" marR="205104" indent="-226060">
              <a:lnSpc>
                <a:spcPts val="1939"/>
              </a:lnSpc>
              <a:spcBef>
                <a:spcPts val="620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Use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name </a:t>
            </a:r>
            <a:r>
              <a:rPr sz="1800" dirty="0">
                <a:latin typeface="Times New Roman"/>
                <a:cs typeface="Times New Roman"/>
              </a:rPr>
              <a:t>reset for </a:t>
            </a:r>
            <a:r>
              <a:rPr sz="1800" spc="-5" dirty="0">
                <a:latin typeface="Times New Roman"/>
                <a:cs typeface="Times New Roman"/>
              </a:rPr>
              <a:t>reset signals. </a:t>
            </a:r>
            <a:r>
              <a:rPr sz="1800" dirty="0">
                <a:latin typeface="Times New Roman"/>
                <a:cs typeface="Times New Roman"/>
              </a:rPr>
              <a:t>For </a:t>
            </a:r>
            <a:r>
              <a:rPr sz="1800" spc="-5" dirty="0">
                <a:latin typeface="Times New Roman"/>
                <a:cs typeface="Times New Roman"/>
              </a:rPr>
              <a:t>active low </a:t>
            </a:r>
            <a:r>
              <a:rPr sz="1800" dirty="0">
                <a:latin typeface="Times New Roman"/>
                <a:cs typeface="Times New Roman"/>
              </a:rPr>
              <a:t>resets use the  name reset_x.</a:t>
            </a:r>
            <a:endParaRPr sz="1800">
              <a:latin typeface="Times New Roman"/>
              <a:cs typeface="Times New Roman"/>
            </a:endParaRPr>
          </a:p>
          <a:p>
            <a:pPr marL="238125" indent="-226060">
              <a:lnSpc>
                <a:spcPct val="100000"/>
              </a:lnSpc>
              <a:spcBef>
                <a:spcPts val="370"/>
              </a:spcBef>
              <a:buChar char="•"/>
              <a:tabLst>
                <a:tab pos="238125" algn="l"/>
                <a:tab pos="238760" algn="l"/>
              </a:tabLst>
            </a:pPr>
            <a:r>
              <a:rPr sz="1800" spc="-5" dirty="0">
                <a:latin typeface="Times New Roman"/>
                <a:cs typeface="Times New Roman"/>
              </a:rPr>
              <a:t>For </a:t>
            </a:r>
            <a:r>
              <a:rPr sz="1800" dirty="0">
                <a:latin typeface="Times New Roman"/>
                <a:cs typeface="Times New Roman"/>
              </a:rPr>
              <a:t>multibit buses, use (y downto x) ordering of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bits.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307335" y="2130003"/>
            <a:ext cx="6816090" cy="1121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400" spc="-5" dirty="0">
                <a:latin typeface="Times New Roman"/>
                <a:cs typeface="Times New Roman"/>
              </a:rPr>
              <a:t>The preferred clocking structure is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single global clock  and positive edge-triggered flip-flops as the only  sequential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devices.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49791" y="4067111"/>
            <a:ext cx="1249045" cy="864869"/>
            <a:chOff x="2649791" y="4067111"/>
            <a:chExt cx="1249045" cy="864869"/>
          </a:xfrm>
        </p:grpSpPr>
        <p:sp>
          <p:nvSpPr>
            <p:cNvPr id="5" name="object 5"/>
            <p:cNvSpPr/>
            <p:nvPr/>
          </p:nvSpPr>
          <p:spPr>
            <a:xfrm>
              <a:off x="3458464" y="4068063"/>
              <a:ext cx="439420" cy="597535"/>
            </a:xfrm>
            <a:custGeom>
              <a:avLst/>
              <a:gdLst/>
              <a:ahLst/>
              <a:cxnLst/>
              <a:rect l="l" t="t" r="r" b="b"/>
              <a:pathLst>
                <a:path w="439420" h="597535">
                  <a:moveTo>
                    <a:pt x="438912" y="0"/>
                  </a:moveTo>
                  <a:lnTo>
                    <a:pt x="438912" y="597408"/>
                  </a:lnTo>
                  <a:lnTo>
                    <a:pt x="0" y="597408"/>
                  </a:lnTo>
                  <a:lnTo>
                    <a:pt x="0" y="0"/>
                  </a:lnTo>
                  <a:lnTo>
                    <a:pt x="4389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50744" y="4392675"/>
              <a:ext cx="862965" cy="538480"/>
            </a:xfrm>
            <a:custGeom>
              <a:avLst/>
              <a:gdLst/>
              <a:ahLst/>
              <a:cxnLst/>
              <a:rect l="l" t="t" r="r" b="b"/>
              <a:pathLst>
                <a:path w="862964" h="538479">
                  <a:moveTo>
                    <a:pt x="807719" y="0"/>
                  </a:moveTo>
                  <a:lnTo>
                    <a:pt x="862583" y="54863"/>
                  </a:lnTo>
                  <a:lnTo>
                    <a:pt x="807719" y="103632"/>
                  </a:lnTo>
                </a:path>
                <a:path w="862964" h="538479">
                  <a:moveTo>
                    <a:pt x="0" y="537972"/>
                  </a:moveTo>
                  <a:lnTo>
                    <a:pt x="483107" y="537972"/>
                  </a:lnTo>
                  <a:lnTo>
                    <a:pt x="483107" y="54863"/>
                  </a:lnTo>
                  <a:lnTo>
                    <a:pt x="807719" y="548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0834" y="4401057"/>
              <a:ext cx="88391" cy="868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28696" y="4228083"/>
              <a:ext cx="429895" cy="0"/>
            </a:xfrm>
            <a:custGeom>
              <a:avLst/>
              <a:gdLst/>
              <a:ahLst/>
              <a:cxnLst/>
              <a:rect l="l" t="t" r="r" b="b"/>
              <a:pathLst>
                <a:path w="429895">
                  <a:moveTo>
                    <a:pt x="0" y="0"/>
                  </a:moveTo>
                  <a:lnTo>
                    <a:pt x="4297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70834" y="4186173"/>
              <a:ext cx="88391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638044" y="4701540"/>
            <a:ext cx="21082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30" dirty="0">
                <a:latin typeface="Arial"/>
                <a:cs typeface="Arial"/>
              </a:rPr>
              <a:t>c</a:t>
            </a:r>
            <a:r>
              <a:rPr sz="1150" spc="-10" dirty="0">
                <a:latin typeface="Arial"/>
                <a:cs typeface="Arial"/>
              </a:rPr>
              <a:t>l</a:t>
            </a:r>
            <a:r>
              <a:rPr sz="1150" spc="15" dirty="0">
                <a:latin typeface="Arial"/>
                <a:cs typeface="Arial"/>
              </a:rPr>
              <a:t>k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58464" y="4068064"/>
            <a:ext cx="439420" cy="59753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890"/>
              </a:spcBef>
            </a:pPr>
            <a:r>
              <a:rPr sz="1150" spc="10" dirty="0">
                <a:latin typeface="Arial"/>
                <a:cs typeface="Arial"/>
              </a:rPr>
              <a:t>FF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32899" y="4186173"/>
            <a:ext cx="4695825" cy="745490"/>
            <a:chOff x="3132899" y="4186173"/>
            <a:chExt cx="4695825" cy="745490"/>
          </a:xfrm>
        </p:grpSpPr>
        <p:sp>
          <p:nvSpPr>
            <p:cNvPr id="13" name="object 13"/>
            <p:cNvSpPr/>
            <p:nvPr/>
          </p:nvSpPr>
          <p:spPr>
            <a:xfrm>
              <a:off x="3133851" y="4282947"/>
              <a:ext cx="4693920" cy="647700"/>
            </a:xfrm>
            <a:custGeom>
              <a:avLst/>
              <a:gdLst/>
              <a:ahLst/>
              <a:cxnLst/>
              <a:rect l="l" t="t" r="r" b="b"/>
              <a:pathLst>
                <a:path w="4693920" h="647700">
                  <a:moveTo>
                    <a:pt x="758951" y="0"/>
                  </a:moveTo>
                  <a:lnTo>
                    <a:pt x="1836420" y="0"/>
                  </a:lnTo>
                </a:path>
                <a:path w="4693920" h="647700">
                  <a:moveTo>
                    <a:pt x="4639056" y="109727"/>
                  </a:moveTo>
                  <a:lnTo>
                    <a:pt x="4693920" y="164591"/>
                  </a:lnTo>
                  <a:lnTo>
                    <a:pt x="4639056" y="213359"/>
                  </a:lnTo>
                </a:path>
                <a:path w="4693920" h="647700">
                  <a:moveTo>
                    <a:pt x="0" y="647700"/>
                  </a:moveTo>
                  <a:lnTo>
                    <a:pt x="3721607" y="647699"/>
                  </a:lnTo>
                  <a:lnTo>
                    <a:pt x="3721607" y="164591"/>
                  </a:lnTo>
                  <a:lnTo>
                    <a:pt x="4639056" y="1645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85277" y="4401057"/>
              <a:ext cx="88391" cy="868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01079" y="4228083"/>
              <a:ext cx="1671955" cy="0"/>
            </a:xfrm>
            <a:custGeom>
              <a:avLst/>
              <a:gdLst/>
              <a:ahLst/>
              <a:cxnLst/>
              <a:rect l="l" t="t" r="r" b="b"/>
              <a:pathLst>
                <a:path w="1671954">
                  <a:moveTo>
                    <a:pt x="0" y="0"/>
                  </a:moveTo>
                  <a:lnTo>
                    <a:pt x="16718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85277" y="4186173"/>
              <a:ext cx="88391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772907" y="4068064"/>
            <a:ext cx="437515" cy="59753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890"/>
              </a:spcBef>
            </a:pPr>
            <a:r>
              <a:rPr sz="1150" spc="10" dirty="0">
                <a:latin typeface="Arial"/>
                <a:cs typeface="Arial"/>
              </a:rPr>
              <a:t>FF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205723" y="4227321"/>
            <a:ext cx="424815" cy="88900"/>
            <a:chOff x="8205723" y="4227321"/>
            <a:chExt cx="424815" cy="88900"/>
          </a:xfrm>
        </p:grpSpPr>
        <p:sp>
          <p:nvSpPr>
            <p:cNvPr id="19" name="object 19"/>
            <p:cNvSpPr/>
            <p:nvPr/>
          </p:nvSpPr>
          <p:spPr>
            <a:xfrm>
              <a:off x="8205723" y="4273803"/>
              <a:ext cx="424180" cy="0"/>
            </a:xfrm>
            <a:custGeom>
              <a:avLst/>
              <a:gdLst/>
              <a:ahLst/>
              <a:cxnLst/>
              <a:rect l="l" t="t" r="r" b="b"/>
              <a:pathLst>
                <a:path w="424179">
                  <a:moveTo>
                    <a:pt x="0" y="0"/>
                  </a:moveTo>
                  <a:lnTo>
                    <a:pt x="4236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47861" y="4227321"/>
              <a:ext cx="82295" cy="88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380233" y="4012438"/>
            <a:ext cx="3778885" cy="437515"/>
          </a:xfrm>
          <a:custGeom>
            <a:avLst/>
            <a:gdLst/>
            <a:ahLst/>
            <a:cxnLst/>
            <a:rect l="l" t="t" r="r" b="b"/>
            <a:pathLst>
              <a:path w="3778885" h="437514">
                <a:moveTo>
                  <a:pt x="650748" y="163829"/>
                </a:moveTo>
                <a:lnTo>
                  <a:pt x="645502" y="134392"/>
                </a:lnTo>
                <a:lnTo>
                  <a:pt x="630380" y="106682"/>
                </a:lnTo>
                <a:lnTo>
                  <a:pt x="574192" y="58294"/>
                </a:lnTo>
                <a:lnTo>
                  <a:pt x="534968" y="38545"/>
                </a:lnTo>
                <a:lnTo>
                  <a:pt x="489553" y="22377"/>
                </a:lnTo>
                <a:lnTo>
                  <a:pt x="438868" y="10254"/>
                </a:lnTo>
                <a:lnTo>
                  <a:pt x="383835" y="2640"/>
                </a:lnTo>
                <a:lnTo>
                  <a:pt x="325374" y="0"/>
                </a:lnTo>
                <a:lnTo>
                  <a:pt x="266912" y="2640"/>
                </a:lnTo>
                <a:lnTo>
                  <a:pt x="211879" y="10254"/>
                </a:lnTo>
                <a:lnTo>
                  <a:pt x="161194" y="22377"/>
                </a:lnTo>
                <a:lnTo>
                  <a:pt x="115779" y="38545"/>
                </a:lnTo>
                <a:lnTo>
                  <a:pt x="76555" y="58294"/>
                </a:lnTo>
                <a:lnTo>
                  <a:pt x="44444" y="81161"/>
                </a:lnTo>
                <a:lnTo>
                  <a:pt x="5245" y="134392"/>
                </a:lnTo>
                <a:lnTo>
                  <a:pt x="0" y="163829"/>
                </a:lnTo>
                <a:lnTo>
                  <a:pt x="5245" y="193267"/>
                </a:lnTo>
                <a:lnTo>
                  <a:pt x="44444" y="246498"/>
                </a:lnTo>
                <a:lnTo>
                  <a:pt x="76555" y="269365"/>
                </a:lnTo>
                <a:lnTo>
                  <a:pt x="115779" y="289114"/>
                </a:lnTo>
                <a:lnTo>
                  <a:pt x="161194" y="305282"/>
                </a:lnTo>
                <a:lnTo>
                  <a:pt x="211879" y="317405"/>
                </a:lnTo>
                <a:lnTo>
                  <a:pt x="266912" y="325019"/>
                </a:lnTo>
                <a:lnTo>
                  <a:pt x="325374" y="327660"/>
                </a:lnTo>
                <a:lnTo>
                  <a:pt x="383835" y="325019"/>
                </a:lnTo>
                <a:lnTo>
                  <a:pt x="438868" y="317405"/>
                </a:lnTo>
                <a:lnTo>
                  <a:pt x="489553" y="305282"/>
                </a:lnTo>
                <a:lnTo>
                  <a:pt x="534968" y="289114"/>
                </a:lnTo>
                <a:lnTo>
                  <a:pt x="574192" y="269365"/>
                </a:lnTo>
                <a:lnTo>
                  <a:pt x="606303" y="246498"/>
                </a:lnTo>
                <a:lnTo>
                  <a:pt x="645502" y="193267"/>
                </a:lnTo>
                <a:lnTo>
                  <a:pt x="650748" y="163829"/>
                </a:lnTo>
                <a:close/>
              </a:path>
              <a:path w="3778885" h="437514">
                <a:moveTo>
                  <a:pt x="3778757" y="246125"/>
                </a:moveTo>
                <a:lnTo>
                  <a:pt x="3774756" y="223831"/>
                </a:lnTo>
                <a:lnTo>
                  <a:pt x="3763051" y="202289"/>
                </a:lnTo>
                <a:lnTo>
                  <a:pt x="3718317" y="162038"/>
                </a:lnTo>
                <a:lnTo>
                  <a:pt x="3648132" y="126524"/>
                </a:lnTo>
                <a:lnTo>
                  <a:pt x="3604612" y="110904"/>
                </a:lnTo>
                <a:lnTo>
                  <a:pt x="3556070" y="96899"/>
                </a:lnTo>
                <a:lnTo>
                  <a:pt x="3502954" y="84654"/>
                </a:lnTo>
                <a:lnTo>
                  <a:pt x="3445710" y="74313"/>
                </a:lnTo>
                <a:lnTo>
                  <a:pt x="3384785" y="66020"/>
                </a:lnTo>
                <a:lnTo>
                  <a:pt x="3320627" y="59918"/>
                </a:lnTo>
                <a:lnTo>
                  <a:pt x="3253682" y="56151"/>
                </a:lnTo>
                <a:lnTo>
                  <a:pt x="3184398" y="54863"/>
                </a:lnTo>
                <a:lnTo>
                  <a:pt x="3115113" y="56151"/>
                </a:lnTo>
                <a:lnTo>
                  <a:pt x="3048168" y="59918"/>
                </a:lnTo>
                <a:lnTo>
                  <a:pt x="2984010" y="66020"/>
                </a:lnTo>
                <a:lnTo>
                  <a:pt x="2923085" y="74313"/>
                </a:lnTo>
                <a:lnTo>
                  <a:pt x="2865841" y="84654"/>
                </a:lnTo>
                <a:lnTo>
                  <a:pt x="2812725" y="96899"/>
                </a:lnTo>
                <a:lnTo>
                  <a:pt x="2764183" y="110904"/>
                </a:lnTo>
                <a:lnTo>
                  <a:pt x="2720663" y="126524"/>
                </a:lnTo>
                <a:lnTo>
                  <a:pt x="2682613" y="143617"/>
                </a:lnTo>
                <a:lnTo>
                  <a:pt x="2624706" y="181643"/>
                </a:lnTo>
                <a:lnTo>
                  <a:pt x="2594039" y="223831"/>
                </a:lnTo>
                <a:lnTo>
                  <a:pt x="2590038" y="246125"/>
                </a:lnTo>
                <a:lnTo>
                  <a:pt x="2594039" y="268420"/>
                </a:lnTo>
                <a:lnTo>
                  <a:pt x="2624706" y="310608"/>
                </a:lnTo>
                <a:lnTo>
                  <a:pt x="2682613" y="348634"/>
                </a:lnTo>
                <a:lnTo>
                  <a:pt x="2720663" y="365727"/>
                </a:lnTo>
                <a:lnTo>
                  <a:pt x="2764183" y="381347"/>
                </a:lnTo>
                <a:lnTo>
                  <a:pt x="2812725" y="395352"/>
                </a:lnTo>
                <a:lnTo>
                  <a:pt x="2865841" y="407597"/>
                </a:lnTo>
                <a:lnTo>
                  <a:pt x="2923085" y="417938"/>
                </a:lnTo>
                <a:lnTo>
                  <a:pt x="2984010" y="426231"/>
                </a:lnTo>
                <a:lnTo>
                  <a:pt x="3048168" y="432333"/>
                </a:lnTo>
                <a:lnTo>
                  <a:pt x="3115113" y="436100"/>
                </a:lnTo>
                <a:lnTo>
                  <a:pt x="3184398" y="437388"/>
                </a:lnTo>
                <a:lnTo>
                  <a:pt x="3253682" y="436100"/>
                </a:lnTo>
                <a:lnTo>
                  <a:pt x="3320627" y="432333"/>
                </a:lnTo>
                <a:lnTo>
                  <a:pt x="3384785" y="426231"/>
                </a:lnTo>
                <a:lnTo>
                  <a:pt x="3445710" y="417938"/>
                </a:lnTo>
                <a:lnTo>
                  <a:pt x="3502954" y="407597"/>
                </a:lnTo>
                <a:lnTo>
                  <a:pt x="3556070" y="395352"/>
                </a:lnTo>
                <a:lnTo>
                  <a:pt x="3604612" y="381347"/>
                </a:lnTo>
                <a:lnTo>
                  <a:pt x="3648132" y="365727"/>
                </a:lnTo>
                <a:lnTo>
                  <a:pt x="3686182" y="348634"/>
                </a:lnTo>
                <a:lnTo>
                  <a:pt x="3744089" y="310608"/>
                </a:lnTo>
                <a:lnTo>
                  <a:pt x="3774756" y="268420"/>
                </a:lnTo>
                <a:lnTo>
                  <a:pt x="3778757" y="246125"/>
                </a:lnTo>
                <a:close/>
              </a:path>
              <a:path w="3778885" h="437514">
                <a:moveTo>
                  <a:pt x="2073402" y="124206"/>
                </a:moveTo>
                <a:lnTo>
                  <a:pt x="2743962" y="1242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7390130" cy="36112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2735" marR="5080" indent="-280670">
              <a:lnSpc>
                <a:spcPts val="2160"/>
              </a:lnSpc>
              <a:spcBef>
                <a:spcPts val="375"/>
              </a:spcBef>
              <a:buFont typeface="Times New Roman"/>
              <a:buChar char="•"/>
              <a:tabLst>
                <a:tab pos="292735" algn="l"/>
                <a:tab pos="293370" algn="l"/>
              </a:tabLst>
            </a:pPr>
            <a:r>
              <a:rPr sz="3000" b="1" baseline="1388" dirty="0">
                <a:latin typeface="Times New Roman"/>
                <a:cs typeface="Times New Roman"/>
              </a:rPr>
              <a:t>Digital </a:t>
            </a:r>
            <a:r>
              <a:rPr sz="3000" b="1" spc="-7" baseline="1388" dirty="0">
                <a:latin typeface="Times New Roman"/>
                <a:cs typeface="Times New Roman"/>
              </a:rPr>
              <a:t>ASICs must </a:t>
            </a:r>
            <a:r>
              <a:rPr sz="3000" b="1" baseline="1388" dirty="0">
                <a:latin typeface="Times New Roman"/>
                <a:cs typeface="Times New Roman"/>
              </a:rPr>
              <a:t>be </a:t>
            </a:r>
            <a:r>
              <a:rPr sz="3000" b="1" spc="-7" baseline="1388" dirty="0">
                <a:latin typeface="Times New Roman"/>
                <a:cs typeface="Times New Roman"/>
              </a:rPr>
              <a:t>designed </a:t>
            </a:r>
            <a:r>
              <a:rPr sz="3000" b="1" baseline="1388" dirty="0">
                <a:latin typeface="Times New Roman"/>
                <a:cs typeface="Times New Roman"/>
              </a:rPr>
              <a:t>to be </a:t>
            </a:r>
            <a:r>
              <a:rPr sz="3000" b="1" spc="-7" baseline="1388" dirty="0">
                <a:latin typeface="Times New Roman"/>
                <a:cs typeface="Times New Roman"/>
              </a:rPr>
              <a:t>synchronous when possible. 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This must be considered, when </a:t>
            </a:r>
            <a:r>
              <a:rPr sz="2000" dirty="0">
                <a:latin typeface="Times New Roman"/>
                <a:cs typeface="Times New Roman"/>
              </a:rPr>
              <a:t>VHDL </a:t>
            </a:r>
            <a:r>
              <a:rPr sz="2000" spc="-10" dirty="0">
                <a:latin typeface="Times New Roman"/>
                <a:cs typeface="Times New Roman"/>
              </a:rPr>
              <a:t>for </a:t>
            </a:r>
            <a:r>
              <a:rPr sz="2000" spc="-5" dirty="0">
                <a:latin typeface="Times New Roman"/>
                <a:cs typeface="Times New Roman"/>
              </a:rPr>
              <a:t>synthesis is written. </a:t>
            </a:r>
            <a:r>
              <a:rPr sz="2000" dirty="0">
                <a:latin typeface="Times New Roman"/>
                <a:cs typeface="Times New Roman"/>
              </a:rPr>
              <a:t>The  </a:t>
            </a:r>
            <a:r>
              <a:rPr sz="2000" spc="-10" dirty="0">
                <a:latin typeface="Times New Roman"/>
                <a:cs typeface="Times New Roman"/>
              </a:rPr>
              <a:t>main benefits </a:t>
            </a:r>
            <a:r>
              <a:rPr sz="2000" spc="-5" dirty="0">
                <a:latin typeface="Times New Roman"/>
                <a:cs typeface="Times New Roman"/>
              </a:rPr>
              <a:t>of synchronous design </a:t>
            </a:r>
            <a:r>
              <a:rPr sz="2000" spc="-10" dirty="0">
                <a:latin typeface="Times New Roman"/>
                <a:cs typeface="Times New Roman"/>
              </a:rPr>
              <a:t>are: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1530350" marR="156210" lvl="1" indent="-169545">
              <a:lnSpc>
                <a:spcPts val="1960"/>
              </a:lnSpc>
              <a:spcBef>
                <a:spcPts val="5"/>
              </a:spcBef>
              <a:buChar char="•"/>
              <a:tabLst>
                <a:tab pos="1530985" algn="l"/>
              </a:tabLst>
            </a:pPr>
            <a:r>
              <a:rPr sz="1800" dirty="0">
                <a:latin typeface="Times New Roman"/>
                <a:cs typeface="Times New Roman"/>
              </a:rPr>
              <a:t>Timing problems are avoided. Only the propagation of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signals  to the next register during one clock cycle must be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verified.</a:t>
            </a:r>
            <a:endParaRPr sz="1800">
              <a:latin typeface="Times New Roman"/>
              <a:cs typeface="Times New Roman"/>
            </a:endParaRPr>
          </a:p>
          <a:p>
            <a:pPr marL="1530350" lvl="1" indent="-169545">
              <a:lnSpc>
                <a:spcPct val="100000"/>
              </a:lnSpc>
              <a:spcBef>
                <a:spcPts val="345"/>
              </a:spcBef>
              <a:buChar char="•"/>
              <a:tabLst>
                <a:tab pos="1530985" algn="l"/>
              </a:tabLst>
            </a:pPr>
            <a:r>
              <a:rPr sz="1800" spc="-5" dirty="0">
                <a:latin typeface="Times New Roman"/>
                <a:cs typeface="Times New Roman"/>
              </a:rPr>
              <a:t>Most </a:t>
            </a:r>
            <a:r>
              <a:rPr sz="1800" dirty="0">
                <a:latin typeface="Times New Roman"/>
                <a:cs typeface="Times New Roman"/>
              </a:rPr>
              <a:t>of the problems with hazards are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avoided.</a:t>
            </a:r>
            <a:endParaRPr sz="1800">
              <a:latin typeface="Times New Roman"/>
              <a:cs typeface="Times New Roman"/>
            </a:endParaRPr>
          </a:p>
          <a:p>
            <a:pPr marL="1530350" marR="233045" lvl="1" indent="-169545">
              <a:lnSpc>
                <a:spcPts val="1939"/>
              </a:lnSpc>
              <a:spcBef>
                <a:spcPts val="645"/>
              </a:spcBef>
              <a:buChar char="•"/>
              <a:tabLst>
                <a:tab pos="1530985" algn="l"/>
              </a:tabLst>
            </a:pPr>
            <a:r>
              <a:rPr sz="1800" dirty="0">
                <a:latin typeface="Times New Roman"/>
                <a:cs typeface="Times New Roman"/>
              </a:rPr>
              <a:t>The X-states and glitches in gated and multiplexed clocks</a:t>
            </a:r>
            <a:r>
              <a:rPr sz="1800" spc="-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  avoided.</a:t>
            </a:r>
            <a:endParaRPr sz="1800">
              <a:latin typeface="Times New Roman"/>
              <a:cs typeface="Times New Roman"/>
            </a:endParaRPr>
          </a:p>
          <a:p>
            <a:pPr marL="1530350" marR="251460" lvl="1" indent="-169545">
              <a:lnSpc>
                <a:spcPts val="1939"/>
              </a:lnSpc>
              <a:spcBef>
                <a:spcPts val="620"/>
              </a:spcBef>
              <a:buChar char="•"/>
              <a:tabLst>
                <a:tab pos="1530985" algn="l"/>
              </a:tabLst>
            </a:pPr>
            <a:r>
              <a:rPr sz="1800" dirty="0">
                <a:latin typeface="Times New Roman"/>
                <a:cs typeface="Times New Roman"/>
              </a:rPr>
              <a:t>It is easier to test a synchronous circuit than an</a:t>
            </a:r>
            <a:r>
              <a:rPr sz="1800" spc="-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asynchronous  one.</a:t>
            </a:r>
            <a:endParaRPr sz="1800">
              <a:latin typeface="Times New Roman"/>
              <a:cs typeface="Times New Roman"/>
            </a:endParaRPr>
          </a:p>
          <a:p>
            <a:pPr marL="1530350" lvl="1" indent="-169545">
              <a:lnSpc>
                <a:spcPct val="100000"/>
              </a:lnSpc>
              <a:spcBef>
                <a:spcPts val="370"/>
              </a:spcBef>
              <a:buChar char="•"/>
              <a:tabLst>
                <a:tab pos="1530985" algn="l"/>
              </a:tabLst>
            </a:pPr>
            <a:r>
              <a:rPr sz="1800" spc="-5" dirty="0">
                <a:latin typeface="Times New Roman"/>
                <a:cs typeface="Times New Roman"/>
              </a:rPr>
              <a:t>Static </a:t>
            </a:r>
            <a:r>
              <a:rPr sz="1800" dirty="0">
                <a:latin typeface="Times New Roman"/>
                <a:cs typeface="Times New Roman"/>
              </a:rPr>
              <a:t>timing analysis is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possible.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7360920" cy="178053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2735" marR="233045" indent="-280670">
              <a:lnSpc>
                <a:spcPts val="2110"/>
              </a:lnSpc>
              <a:spcBef>
                <a:spcPts val="41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10" dirty="0">
                <a:latin typeface="Times New Roman"/>
                <a:cs typeface="Times New Roman"/>
              </a:rPr>
              <a:t>partition </a:t>
            </a:r>
            <a:r>
              <a:rPr sz="3000" b="1" spc="-7" baseline="1388" dirty="0">
                <a:latin typeface="Times New Roman"/>
                <a:cs typeface="Times New Roman"/>
              </a:rPr>
              <a:t>the design so that </a:t>
            </a:r>
            <a:r>
              <a:rPr sz="3000" b="1" spc="-15" baseline="1388" dirty="0">
                <a:latin typeface="Times New Roman"/>
                <a:cs typeface="Times New Roman"/>
              </a:rPr>
              <a:t>all </a:t>
            </a:r>
            <a:r>
              <a:rPr sz="3000" b="1" spc="-7" baseline="1388" dirty="0">
                <a:latin typeface="Times New Roman"/>
                <a:cs typeface="Times New Roman"/>
              </a:rPr>
              <a:t>the logic in </a:t>
            </a:r>
            <a:r>
              <a:rPr sz="3000" b="1" baseline="1388" dirty="0">
                <a:latin typeface="Times New Roman"/>
                <a:cs typeface="Times New Roman"/>
              </a:rPr>
              <a:t>a </a:t>
            </a:r>
            <a:r>
              <a:rPr sz="3000" b="1" spc="-7" baseline="1388" dirty="0">
                <a:latin typeface="Times New Roman"/>
                <a:cs typeface="Times New Roman"/>
              </a:rPr>
              <a:t>single module uses </a:t>
            </a:r>
            <a:r>
              <a:rPr sz="3000" b="1" baseline="1388" dirty="0">
                <a:latin typeface="Times New Roman"/>
                <a:cs typeface="Times New Roman"/>
              </a:rPr>
              <a:t>a 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single clock and </a:t>
            </a:r>
            <a:r>
              <a:rPr sz="2000" b="1" dirty="0">
                <a:latin typeface="Times New Roman"/>
                <a:cs typeface="Times New Roman"/>
              </a:rPr>
              <a:t>a </a:t>
            </a:r>
            <a:r>
              <a:rPr sz="2000" b="1" spc="-5" dirty="0">
                <a:latin typeface="Times New Roman"/>
                <a:cs typeface="Times New Roman"/>
              </a:rPr>
              <a:t>single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reset.</a:t>
            </a:r>
            <a:endParaRPr sz="2000">
              <a:latin typeface="Times New Roman"/>
              <a:cs typeface="Times New Roman"/>
            </a:endParaRPr>
          </a:p>
          <a:p>
            <a:pPr marL="292735" marR="5080" indent="-280670">
              <a:lnSpc>
                <a:spcPct val="90200"/>
              </a:lnSpc>
              <a:spcBef>
                <a:spcPts val="62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Isolating clock and reset generation logic in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separate module allows  the other modules to use the standard </a:t>
            </a:r>
            <a:r>
              <a:rPr sz="2000" spc="-10" dirty="0">
                <a:latin typeface="Times New Roman"/>
                <a:cs typeface="Times New Roman"/>
              </a:rPr>
              <a:t>timing </a:t>
            </a:r>
            <a:r>
              <a:rPr sz="2000" spc="-5" dirty="0">
                <a:latin typeface="Times New Roman"/>
                <a:cs typeface="Times New Roman"/>
              </a:rPr>
              <a:t>analysis and scan  insertion techniques. It also makes it easier to develop specific test  </a:t>
            </a:r>
            <a:r>
              <a:rPr sz="2000" spc="-10" dirty="0">
                <a:latin typeface="Times New Roman"/>
                <a:cs typeface="Times New Roman"/>
              </a:rPr>
              <a:t>strategies </a:t>
            </a:r>
            <a:r>
              <a:rPr sz="2000" spc="-5" dirty="0">
                <a:latin typeface="Times New Roman"/>
                <a:cs typeface="Times New Roman"/>
              </a:rPr>
              <a:t>for the clock/reset generation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logic.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26938" y="4334002"/>
            <a:ext cx="156972" cy="156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26938" y="5028946"/>
            <a:ext cx="156972" cy="161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26938" y="5728461"/>
            <a:ext cx="156972" cy="1584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85005" y="4632705"/>
            <a:ext cx="158496" cy="1569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30305" y="4334862"/>
            <a:ext cx="15875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5" dirty="0">
                <a:latin typeface="Arial"/>
                <a:cs typeface="Arial"/>
              </a:rPr>
              <a:t>m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242817" y="4210558"/>
          <a:ext cx="3785869" cy="1897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9160"/>
                <a:gridCol w="948054"/>
                <a:gridCol w="792480"/>
                <a:gridCol w="1146175"/>
              </a:tblGrid>
              <a:tr h="202691">
                <a:tc row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250" spc="-5" dirty="0">
                          <a:latin typeface="Arial"/>
                          <a:cs typeface="Arial"/>
                        </a:rPr>
                        <a:t>aster</a:t>
                      </a:r>
                      <a:r>
                        <a:rPr sz="12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spc="-15" dirty="0">
                          <a:latin typeface="Arial"/>
                          <a:cs typeface="Arial"/>
                        </a:rPr>
                        <a:t>clock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37160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09220" marR="50165" indent="193040">
                        <a:lnSpc>
                          <a:spcPts val="1460"/>
                        </a:lnSpc>
                      </a:pPr>
                      <a:r>
                        <a:rPr sz="1250" spc="-5" dirty="0">
                          <a:latin typeface="Arial"/>
                          <a:cs typeface="Arial"/>
                        </a:rPr>
                        <a:t>Clock  </a:t>
                      </a:r>
                      <a:r>
                        <a:rPr sz="1250" spc="-2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250" spc="-3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5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50" spc="-3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ion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1025"/>
                        </a:lnSpc>
                      </a:pPr>
                      <a:r>
                        <a:rPr sz="1250" spc="-5" dirty="0">
                          <a:latin typeface="Arial"/>
                          <a:cs typeface="Arial"/>
                        </a:rPr>
                        <a:t>clk1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8005" marR="158750" indent="-341630">
                        <a:lnSpc>
                          <a:spcPts val="1430"/>
                        </a:lnSpc>
                        <a:spcBef>
                          <a:spcPts val="395"/>
                        </a:spcBef>
                      </a:pPr>
                      <a:r>
                        <a:rPr sz="125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50" spc="-4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5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250" spc="5" dirty="0">
                          <a:latin typeface="Arial"/>
                          <a:cs typeface="Arial"/>
                        </a:rPr>
                        <a:t>1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7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7160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595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81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975"/>
                        </a:lnSpc>
                      </a:pPr>
                      <a:r>
                        <a:rPr sz="1250" spc="-5" dirty="0">
                          <a:latin typeface="Arial"/>
                          <a:cs typeface="Arial"/>
                        </a:rPr>
                        <a:t>clk2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3560" marR="163830" indent="-341630">
                        <a:lnSpc>
                          <a:spcPts val="1430"/>
                        </a:lnSpc>
                        <a:spcBef>
                          <a:spcPts val="384"/>
                        </a:spcBef>
                      </a:pPr>
                      <a:r>
                        <a:rPr sz="125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50" spc="-4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5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250" spc="5" dirty="0">
                          <a:latin typeface="Arial"/>
                          <a:cs typeface="Arial"/>
                        </a:rPr>
                        <a:t>2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4889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32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89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5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81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ts val="985"/>
                        </a:lnSpc>
                      </a:pPr>
                      <a:r>
                        <a:rPr sz="1250" spc="-5" dirty="0">
                          <a:latin typeface="Arial"/>
                          <a:cs typeface="Arial"/>
                        </a:rPr>
                        <a:t>clk3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43560" marR="163830" indent="-341630">
                        <a:lnSpc>
                          <a:spcPts val="1430"/>
                        </a:lnSpc>
                        <a:spcBef>
                          <a:spcPts val="384"/>
                        </a:spcBef>
                      </a:pPr>
                      <a:r>
                        <a:rPr sz="125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50" spc="-4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250" spc="-5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125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5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250" spc="5" dirty="0">
                          <a:latin typeface="Arial"/>
                          <a:cs typeface="Arial"/>
                        </a:rPr>
                        <a:t>3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4889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32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89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2532443" y="4698047"/>
            <a:ext cx="4573905" cy="969644"/>
            <a:chOff x="2532443" y="4698047"/>
            <a:chExt cx="4573905" cy="969644"/>
          </a:xfrm>
        </p:grpSpPr>
        <p:sp>
          <p:nvSpPr>
            <p:cNvPr id="4" name="object 4"/>
            <p:cNvSpPr/>
            <p:nvPr/>
          </p:nvSpPr>
          <p:spPr>
            <a:xfrm>
              <a:off x="3435603" y="4698999"/>
              <a:ext cx="489584" cy="670560"/>
            </a:xfrm>
            <a:custGeom>
              <a:avLst/>
              <a:gdLst/>
              <a:ahLst/>
              <a:cxnLst/>
              <a:rect l="l" t="t" r="r" b="b"/>
              <a:pathLst>
                <a:path w="489585" h="670560">
                  <a:moveTo>
                    <a:pt x="489203" y="0"/>
                  </a:moveTo>
                  <a:lnTo>
                    <a:pt x="489203" y="670560"/>
                  </a:lnTo>
                  <a:lnTo>
                    <a:pt x="0" y="670560"/>
                  </a:lnTo>
                  <a:lnTo>
                    <a:pt x="0" y="0"/>
                  </a:lnTo>
                  <a:lnTo>
                    <a:pt x="4892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33395" y="5063235"/>
              <a:ext cx="963294" cy="603885"/>
            </a:xfrm>
            <a:custGeom>
              <a:avLst/>
              <a:gdLst/>
              <a:ahLst/>
              <a:cxnLst/>
              <a:rect l="l" t="t" r="r" b="b"/>
              <a:pathLst>
                <a:path w="963295" h="603885">
                  <a:moveTo>
                    <a:pt x="902207" y="0"/>
                  </a:moveTo>
                  <a:lnTo>
                    <a:pt x="963167" y="60960"/>
                  </a:lnTo>
                  <a:lnTo>
                    <a:pt x="902207" y="121919"/>
                  </a:lnTo>
                </a:path>
                <a:path w="963295" h="603885">
                  <a:moveTo>
                    <a:pt x="0" y="603503"/>
                  </a:moveTo>
                  <a:lnTo>
                    <a:pt x="541020" y="603503"/>
                  </a:lnTo>
                  <a:lnTo>
                    <a:pt x="541020" y="60960"/>
                  </a:lnTo>
                  <a:lnTo>
                    <a:pt x="902207" y="60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37305" y="5071617"/>
              <a:ext cx="99060" cy="990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20236" y="4939791"/>
              <a:ext cx="1324610" cy="123825"/>
            </a:xfrm>
            <a:custGeom>
              <a:avLst/>
              <a:gdLst/>
              <a:ahLst/>
              <a:cxnLst/>
              <a:rect l="l" t="t" r="r" b="b"/>
              <a:pathLst>
                <a:path w="1324610" h="123825">
                  <a:moveTo>
                    <a:pt x="0" y="0"/>
                  </a:moveTo>
                  <a:lnTo>
                    <a:pt x="902208" y="0"/>
                  </a:lnTo>
                  <a:lnTo>
                    <a:pt x="902208" y="123444"/>
                  </a:lnTo>
                  <a:lnTo>
                    <a:pt x="1324355" y="1234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47817" y="5015229"/>
              <a:ext cx="97536" cy="944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74415" y="5241543"/>
              <a:ext cx="2170430" cy="425450"/>
            </a:xfrm>
            <a:custGeom>
              <a:avLst/>
              <a:gdLst/>
              <a:ahLst/>
              <a:cxnLst/>
              <a:rect l="l" t="t" r="r" b="b"/>
              <a:pathLst>
                <a:path w="2170429" h="425450">
                  <a:moveTo>
                    <a:pt x="0" y="425195"/>
                  </a:moveTo>
                  <a:lnTo>
                    <a:pt x="1748027" y="425195"/>
                  </a:lnTo>
                  <a:lnTo>
                    <a:pt x="1748027" y="0"/>
                  </a:lnTo>
                  <a:lnTo>
                    <a:pt x="21701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7817" y="5195061"/>
              <a:ext cx="97536" cy="99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26859" y="4698999"/>
              <a:ext cx="478790" cy="670560"/>
            </a:xfrm>
            <a:custGeom>
              <a:avLst/>
              <a:gdLst/>
              <a:ahLst/>
              <a:cxnLst/>
              <a:rect l="l" t="t" r="r" b="b"/>
              <a:pathLst>
                <a:path w="478790" h="670560">
                  <a:moveTo>
                    <a:pt x="478535" y="670560"/>
                  </a:moveTo>
                  <a:lnTo>
                    <a:pt x="0" y="670560"/>
                  </a:lnTo>
                  <a:lnTo>
                    <a:pt x="0" y="0"/>
                  </a:lnTo>
                  <a:lnTo>
                    <a:pt x="4785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26859" y="5063235"/>
              <a:ext cx="60960" cy="121920"/>
            </a:xfrm>
            <a:custGeom>
              <a:avLst/>
              <a:gdLst/>
              <a:ahLst/>
              <a:cxnLst/>
              <a:rect l="l" t="t" r="r" b="b"/>
              <a:pathLst>
                <a:path w="60959" h="121920">
                  <a:moveTo>
                    <a:pt x="0" y="0"/>
                  </a:moveTo>
                  <a:lnTo>
                    <a:pt x="60960" y="60960"/>
                  </a:lnTo>
                  <a:lnTo>
                    <a:pt x="0" y="12191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07236" y="1815705"/>
            <a:ext cx="7226300" cy="382460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459"/>
              </a:spcBef>
              <a:buFont typeface="Times New Roman"/>
              <a:buChar char="•"/>
              <a:tabLst>
                <a:tab pos="292735" algn="l"/>
                <a:tab pos="293370" algn="l"/>
              </a:tabLst>
            </a:pPr>
            <a:r>
              <a:rPr sz="3000" b="1" spc="-7" baseline="1388" dirty="0">
                <a:latin typeface="Times New Roman"/>
                <a:cs typeface="Times New Roman"/>
              </a:rPr>
              <a:t>Avoid gated</a:t>
            </a:r>
            <a:r>
              <a:rPr sz="3000" b="1" baseline="1388" dirty="0">
                <a:latin typeface="Times New Roman"/>
                <a:cs typeface="Times New Roman"/>
              </a:rPr>
              <a:t> </a:t>
            </a:r>
            <a:r>
              <a:rPr sz="3000" b="1" spc="-7" baseline="1388" dirty="0">
                <a:latin typeface="Times New Roman"/>
                <a:cs typeface="Times New Roman"/>
              </a:rPr>
              <a:t>clocks</a:t>
            </a:r>
            <a:endParaRPr sz="3000" baseline="1388">
              <a:latin typeface="Times New Roman"/>
              <a:cs typeface="Times New Roman"/>
            </a:endParaRPr>
          </a:p>
          <a:p>
            <a:pPr marL="292735" marR="102870" indent="-280670">
              <a:lnSpc>
                <a:spcPts val="2160"/>
              </a:lnSpc>
              <a:spcBef>
                <a:spcPts val="63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Clock gating circuits tend to be technology specific and timing  dependent. Improper timing of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gated clock can generate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false  clock or glitch, causing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flip-flop to clock in the wrong data. Also,  the skew of different local clocks can cause hold time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violations.</a:t>
            </a:r>
            <a:endParaRPr sz="2000">
              <a:latin typeface="Times New Roman"/>
              <a:cs typeface="Times New Roman"/>
            </a:endParaRPr>
          </a:p>
          <a:p>
            <a:pPr marL="292735" marR="5080" indent="-280670">
              <a:lnSpc>
                <a:spcPts val="2160"/>
              </a:lnSpc>
              <a:spcBef>
                <a:spcPts val="61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Gated clocks also cause limited </a:t>
            </a:r>
            <a:r>
              <a:rPr sz="2000" spc="-10" dirty="0">
                <a:latin typeface="Times New Roman"/>
                <a:cs typeface="Times New Roman"/>
              </a:rPr>
              <a:t>testability </a:t>
            </a:r>
            <a:r>
              <a:rPr sz="2000" spc="-5" dirty="0">
                <a:latin typeface="Times New Roman"/>
                <a:cs typeface="Times New Roman"/>
              </a:rPr>
              <a:t>because the logic clocked  by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gated clock cannot be made part of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scan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chain.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167255">
              <a:lnSpc>
                <a:spcPct val="100000"/>
              </a:lnSpc>
              <a:spcBef>
                <a:spcPts val="1570"/>
              </a:spcBef>
              <a:tabLst>
                <a:tab pos="5358765" algn="l"/>
              </a:tabLst>
            </a:pPr>
            <a:r>
              <a:rPr sz="1300" spc="10" dirty="0">
                <a:latin typeface="Arial"/>
                <a:cs typeface="Arial"/>
              </a:rPr>
              <a:t>FF	</a:t>
            </a:r>
            <a:r>
              <a:rPr sz="1300" spc="5" dirty="0">
                <a:latin typeface="Arial"/>
                <a:cs typeface="Arial"/>
              </a:rPr>
              <a:t>FF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026160">
              <a:lnSpc>
                <a:spcPct val="100000"/>
              </a:lnSpc>
            </a:pPr>
            <a:r>
              <a:rPr sz="1300" spc="10" dirty="0">
                <a:latin typeface="Arial"/>
                <a:cs typeface="Arial"/>
              </a:rPr>
              <a:t>clk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43829" y="4999990"/>
            <a:ext cx="1384300" cy="304800"/>
            <a:chOff x="5243829" y="4999990"/>
            <a:chExt cx="1384300" cy="304800"/>
          </a:xfrm>
        </p:grpSpPr>
        <p:sp>
          <p:nvSpPr>
            <p:cNvPr id="15" name="object 15"/>
            <p:cNvSpPr/>
            <p:nvPr/>
          </p:nvSpPr>
          <p:spPr>
            <a:xfrm>
              <a:off x="5244591" y="5000752"/>
              <a:ext cx="1382395" cy="303530"/>
            </a:xfrm>
            <a:custGeom>
              <a:avLst/>
              <a:gdLst/>
              <a:ahLst/>
              <a:cxnLst/>
              <a:rect l="l" t="t" r="r" b="b"/>
              <a:pathLst>
                <a:path w="1382395" h="303529">
                  <a:moveTo>
                    <a:pt x="0" y="0"/>
                  </a:moveTo>
                  <a:lnTo>
                    <a:pt x="15240" y="0"/>
                  </a:lnTo>
                  <a:lnTo>
                    <a:pt x="30480" y="6096"/>
                  </a:lnTo>
                  <a:lnTo>
                    <a:pt x="45720" y="6096"/>
                  </a:lnTo>
                  <a:lnTo>
                    <a:pt x="60960" y="10668"/>
                  </a:lnTo>
                  <a:lnTo>
                    <a:pt x="86868" y="10668"/>
                  </a:lnTo>
                  <a:lnTo>
                    <a:pt x="97536" y="15239"/>
                  </a:lnTo>
                  <a:lnTo>
                    <a:pt x="112775" y="15239"/>
                  </a:lnTo>
                  <a:lnTo>
                    <a:pt x="123444" y="21336"/>
                  </a:lnTo>
                  <a:lnTo>
                    <a:pt x="138684" y="21336"/>
                  </a:lnTo>
                  <a:lnTo>
                    <a:pt x="147828" y="25908"/>
                  </a:lnTo>
                  <a:lnTo>
                    <a:pt x="158496" y="25908"/>
                  </a:lnTo>
                  <a:lnTo>
                    <a:pt x="173736" y="30480"/>
                  </a:lnTo>
                  <a:lnTo>
                    <a:pt x="184404" y="30480"/>
                  </a:lnTo>
                  <a:lnTo>
                    <a:pt x="193548" y="36575"/>
                  </a:lnTo>
                  <a:lnTo>
                    <a:pt x="214884" y="36575"/>
                  </a:lnTo>
                  <a:lnTo>
                    <a:pt x="224028" y="41148"/>
                  </a:lnTo>
                  <a:lnTo>
                    <a:pt x="230124" y="41148"/>
                  </a:lnTo>
                  <a:lnTo>
                    <a:pt x="239268" y="47244"/>
                  </a:lnTo>
                  <a:lnTo>
                    <a:pt x="249936" y="47244"/>
                  </a:lnTo>
                  <a:lnTo>
                    <a:pt x="260604" y="51815"/>
                  </a:lnTo>
                  <a:lnTo>
                    <a:pt x="265175" y="51815"/>
                  </a:lnTo>
                  <a:lnTo>
                    <a:pt x="275844" y="56387"/>
                  </a:lnTo>
                  <a:lnTo>
                    <a:pt x="280416" y="62484"/>
                  </a:lnTo>
                  <a:lnTo>
                    <a:pt x="286512" y="62484"/>
                  </a:lnTo>
                  <a:lnTo>
                    <a:pt x="295656" y="67056"/>
                  </a:lnTo>
                  <a:lnTo>
                    <a:pt x="301752" y="67056"/>
                  </a:lnTo>
                  <a:lnTo>
                    <a:pt x="306324" y="71627"/>
                  </a:lnTo>
                  <a:lnTo>
                    <a:pt x="310896" y="71627"/>
                  </a:lnTo>
                  <a:lnTo>
                    <a:pt x="316992" y="77724"/>
                  </a:lnTo>
                  <a:lnTo>
                    <a:pt x="321563" y="77724"/>
                  </a:lnTo>
                  <a:lnTo>
                    <a:pt x="326136" y="82296"/>
                  </a:lnTo>
                  <a:lnTo>
                    <a:pt x="332232" y="82296"/>
                  </a:lnTo>
                  <a:lnTo>
                    <a:pt x="336804" y="86868"/>
                  </a:lnTo>
                  <a:lnTo>
                    <a:pt x="336804" y="92963"/>
                  </a:lnTo>
                  <a:lnTo>
                    <a:pt x="341375" y="92963"/>
                  </a:lnTo>
                  <a:lnTo>
                    <a:pt x="352044" y="103632"/>
                  </a:lnTo>
                  <a:lnTo>
                    <a:pt x="352044" y="108203"/>
                  </a:lnTo>
                  <a:lnTo>
                    <a:pt x="356616" y="112775"/>
                  </a:lnTo>
                  <a:lnTo>
                    <a:pt x="356616" y="134112"/>
                  </a:lnTo>
                  <a:lnTo>
                    <a:pt x="352044" y="138684"/>
                  </a:lnTo>
                  <a:lnTo>
                    <a:pt x="352044" y="143256"/>
                  </a:lnTo>
                  <a:lnTo>
                    <a:pt x="341375" y="153924"/>
                  </a:lnTo>
                  <a:lnTo>
                    <a:pt x="341375" y="160020"/>
                  </a:lnTo>
                  <a:lnTo>
                    <a:pt x="336804" y="160020"/>
                  </a:lnTo>
                  <a:lnTo>
                    <a:pt x="332232" y="164592"/>
                  </a:lnTo>
                  <a:lnTo>
                    <a:pt x="332232" y="169163"/>
                  </a:lnTo>
                  <a:lnTo>
                    <a:pt x="326136" y="169163"/>
                  </a:lnTo>
                  <a:lnTo>
                    <a:pt x="316992" y="179832"/>
                  </a:lnTo>
                  <a:lnTo>
                    <a:pt x="310896" y="184403"/>
                  </a:lnTo>
                  <a:lnTo>
                    <a:pt x="306324" y="184403"/>
                  </a:lnTo>
                  <a:lnTo>
                    <a:pt x="295656" y="190500"/>
                  </a:lnTo>
                  <a:lnTo>
                    <a:pt x="291084" y="195072"/>
                  </a:lnTo>
                  <a:lnTo>
                    <a:pt x="286512" y="195072"/>
                  </a:lnTo>
                  <a:lnTo>
                    <a:pt x="275844" y="199644"/>
                  </a:lnTo>
                  <a:lnTo>
                    <a:pt x="271272" y="205739"/>
                  </a:lnTo>
                  <a:lnTo>
                    <a:pt x="260604" y="210312"/>
                  </a:lnTo>
                  <a:lnTo>
                    <a:pt x="254508" y="210312"/>
                  </a:lnTo>
                  <a:lnTo>
                    <a:pt x="234696" y="220980"/>
                  </a:lnTo>
                  <a:lnTo>
                    <a:pt x="230124" y="225551"/>
                  </a:lnTo>
                  <a:lnTo>
                    <a:pt x="219456" y="231648"/>
                  </a:lnTo>
                  <a:lnTo>
                    <a:pt x="208787" y="231648"/>
                  </a:lnTo>
                  <a:lnTo>
                    <a:pt x="188975" y="240792"/>
                  </a:lnTo>
                  <a:lnTo>
                    <a:pt x="178308" y="246887"/>
                  </a:lnTo>
                  <a:lnTo>
                    <a:pt x="169163" y="246887"/>
                  </a:lnTo>
                  <a:lnTo>
                    <a:pt x="153924" y="251460"/>
                  </a:lnTo>
                  <a:lnTo>
                    <a:pt x="132587" y="262127"/>
                  </a:lnTo>
                  <a:lnTo>
                    <a:pt x="117348" y="266700"/>
                  </a:lnTo>
                  <a:lnTo>
                    <a:pt x="106680" y="271272"/>
                  </a:lnTo>
                  <a:lnTo>
                    <a:pt x="91440" y="271272"/>
                  </a:lnTo>
                  <a:lnTo>
                    <a:pt x="82296" y="277368"/>
                  </a:lnTo>
                  <a:lnTo>
                    <a:pt x="51816" y="288036"/>
                  </a:lnTo>
                  <a:lnTo>
                    <a:pt x="36575" y="292608"/>
                  </a:lnTo>
                  <a:lnTo>
                    <a:pt x="25908" y="297180"/>
                  </a:lnTo>
                  <a:lnTo>
                    <a:pt x="10668" y="303275"/>
                  </a:lnTo>
                  <a:lnTo>
                    <a:pt x="0" y="303275"/>
                  </a:lnTo>
                  <a:lnTo>
                    <a:pt x="0" y="0"/>
                  </a:lnTo>
                </a:path>
                <a:path w="1382395" h="303529">
                  <a:moveTo>
                    <a:pt x="356616" y="123444"/>
                  </a:moveTo>
                  <a:lnTo>
                    <a:pt x="1382267" y="12344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28561" y="5071618"/>
              <a:ext cx="99059" cy="990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723836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2735" marR="5080" indent="-280670">
              <a:lnSpc>
                <a:spcPts val="2160"/>
              </a:lnSpc>
              <a:spcBef>
                <a:spcPts val="37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If </a:t>
            </a:r>
            <a:r>
              <a:rPr sz="2000" dirty="0">
                <a:latin typeface="Times New Roman"/>
                <a:cs typeface="Times New Roman"/>
              </a:rPr>
              <a:t>your </a:t>
            </a:r>
            <a:r>
              <a:rPr sz="2000" spc="-5" dirty="0">
                <a:latin typeface="Times New Roman"/>
                <a:cs typeface="Times New Roman"/>
              </a:rPr>
              <a:t>design requires gated clocks, use preferably vendor provided  gated flip-flop elements using master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clock.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98403" y="3783647"/>
            <a:ext cx="1193800" cy="1370965"/>
            <a:chOff x="4498403" y="3783647"/>
            <a:chExt cx="1193800" cy="1370965"/>
          </a:xfrm>
        </p:grpSpPr>
        <p:sp>
          <p:nvSpPr>
            <p:cNvPr id="5" name="object 5"/>
            <p:cNvSpPr/>
            <p:nvPr/>
          </p:nvSpPr>
          <p:spPr>
            <a:xfrm>
              <a:off x="4744719" y="3784599"/>
              <a:ext cx="711835" cy="1123315"/>
            </a:xfrm>
            <a:custGeom>
              <a:avLst/>
              <a:gdLst/>
              <a:ahLst/>
              <a:cxnLst/>
              <a:rect l="l" t="t" r="r" b="b"/>
              <a:pathLst>
                <a:path w="711835" h="1123314">
                  <a:moveTo>
                    <a:pt x="711708" y="0"/>
                  </a:moveTo>
                  <a:lnTo>
                    <a:pt x="711708" y="1123188"/>
                  </a:lnTo>
                  <a:lnTo>
                    <a:pt x="0" y="1123188"/>
                  </a:lnTo>
                  <a:lnTo>
                    <a:pt x="0" y="0"/>
                  </a:lnTo>
                  <a:lnTo>
                    <a:pt x="71170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99355" y="3950715"/>
              <a:ext cx="1191895" cy="1202690"/>
            </a:xfrm>
            <a:custGeom>
              <a:avLst/>
              <a:gdLst/>
              <a:ahLst/>
              <a:cxnLst/>
              <a:rect l="l" t="t" r="r" b="b"/>
              <a:pathLst>
                <a:path w="1191895" h="1202689">
                  <a:moveTo>
                    <a:pt x="950976" y="0"/>
                  </a:moveTo>
                  <a:lnTo>
                    <a:pt x="1191768" y="0"/>
                  </a:lnTo>
                </a:path>
                <a:path w="1191895" h="1202689">
                  <a:moveTo>
                    <a:pt x="0" y="786384"/>
                  </a:moveTo>
                  <a:lnTo>
                    <a:pt x="245364" y="786384"/>
                  </a:lnTo>
                </a:path>
                <a:path w="1191895" h="1202689">
                  <a:moveTo>
                    <a:pt x="0" y="416051"/>
                  </a:moveTo>
                  <a:lnTo>
                    <a:pt x="245364" y="416051"/>
                  </a:lnTo>
                </a:path>
                <a:path w="1191895" h="1202689">
                  <a:moveTo>
                    <a:pt x="0" y="0"/>
                  </a:moveTo>
                  <a:lnTo>
                    <a:pt x="245364" y="0"/>
                  </a:lnTo>
                </a:path>
                <a:path w="1191895" h="1202689">
                  <a:moveTo>
                    <a:pt x="576072" y="950976"/>
                  </a:moveTo>
                  <a:lnTo>
                    <a:pt x="576072" y="1202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6096" y="3812095"/>
            <a:ext cx="1410970" cy="167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latin typeface="Arial"/>
                <a:cs typeface="Arial"/>
              </a:rPr>
              <a:t>data</a:t>
            </a:r>
            <a:endParaRPr sz="1500">
              <a:latin typeface="Arial"/>
              <a:cs typeface="Arial"/>
            </a:endParaRPr>
          </a:p>
          <a:p>
            <a:pPr marL="12700" indent="4445">
              <a:lnSpc>
                <a:spcPct val="100000"/>
              </a:lnSpc>
              <a:spcBef>
                <a:spcPts val="1475"/>
              </a:spcBef>
            </a:pPr>
            <a:r>
              <a:rPr sz="1500" spc="-20" dirty="0">
                <a:latin typeface="Arial"/>
                <a:cs typeface="Arial"/>
              </a:rPr>
              <a:t>enable</a:t>
            </a:r>
            <a:endParaRPr sz="1500">
              <a:latin typeface="Arial"/>
              <a:cs typeface="Arial"/>
            </a:endParaRPr>
          </a:p>
          <a:p>
            <a:pPr marL="86995" marR="816610" indent="-74930">
              <a:lnSpc>
                <a:spcPts val="1689"/>
              </a:lnSpc>
              <a:spcBef>
                <a:spcPts val="685"/>
              </a:spcBef>
            </a:pPr>
            <a:r>
              <a:rPr sz="1500" spc="-30" dirty="0">
                <a:latin typeface="Arial"/>
                <a:cs typeface="Arial"/>
              </a:rPr>
              <a:t>m</a:t>
            </a:r>
            <a:r>
              <a:rPr sz="1500" spc="-10" dirty="0">
                <a:latin typeface="Arial"/>
                <a:cs typeface="Arial"/>
              </a:rPr>
              <a:t>as</a:t>
            </a:r>
            <a:r>
              <a:rPr sz="1500" spc="-25" dirty="0">
                <a:latin typeface="Arial"/>
                <a:cs typeface="Arial"/>
              </a:rPr>
              <a:t>t</a:t>
            </a:r>
            <a:r>
              <a:rPr sz="1500" spc="-10" dirty="0">
                <a:latin typeface="Arial"/>
                <a:cs typeface="Arial"/>
              </a:rPr>
              <a:t>er  </a:t>
            </a:r>
            <a:r>
              <a:rPr sz="1500" spc="-15" dirty="0">
                <a:latin typeface="Arial"/>
                <a:cs typeface="Arial"/>
              </a:rPr>
              <a:t>clock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500" spc="-35" dirty="0">
                <a:latin typeface="Arial"/>
                <a:cs typeface="Arial"/>
              </a:rPr>
              <a:t>r</a:t>
            </a:r>
            <a:r>
              <a:rPr sz="1500" spc="-10" dirty="0">
                <a:latin typeface="Arial"/>
                <a:cs typeface="Arial"/>
              </a:rPr>
              <a:t>e</a:t>
            </a:r>
            <a:r>
              <a:rPr sz="1500" spc="5" dirty="0">
                <a:latin typeface="Arial"/>
                <a:cs typeface="Arial"/>
              </a:rPr>
              <a:t>s</a:t>
            </a:r>
            <a:r>
              <a:rPr sz="1500" spc="-10" dirty="0">
                <a:latin typeface="Arial"/>
                <a:cs typeface="Arial"/>
              </a:rPr>
              <a:t>e</a:t>
            </a:r>
            <a:r>
              <a:rPr sz="1500" dirty="0">
                <a:latin typeface="Arial"/>
                <a:cs typeface="Arial"/>
              </a:rPr>
              <a:t>t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75200" y="4676140"/>
            <a:ext cx="59690" cy="116205"/>
          </a:xfrm>
          <a:custGeom>
            <a:avLst/>
            <a:gdLst/>
            <a:ahLst/>
            <a:cxnLst/>
            <a:rect l="l" t="t" r="r" b="b"/>
            <a:pathLst>
              <a:path w="59689" h="116204">
                <a:moveTo>
                  <a:pt x="0" y="0"/>
                </a:moveTo>
                <a:lnTo>
                  <a:pt x="59436" y="60960"/>
                </a:lnTo>
                <a:lnTo>
                  <a:pt x="0" y="1158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2488" y="996696"/>
            <a:ext cx="4139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Guidelines for clocks and</a:t>
            </a:r>
            <a:r>
              <a:rPr sz="2400" spc="-80" dirty="0"/>
              <a:t> </a:t>
            </a:r>
            <a:r>
              <a:rPr sz="2400" spc="-5" dirty="0"/>
              <a:t>resets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15705"/>
            <a:ext cx="7268845" cy="25266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459"/>
              </a:spcBef>
              <a:buFont typeface="Times New Roman"/>
              <a:buChar char="•"/>
              <a:tabLst>
                <a:tab pos="292735" algn="l"/>
                <a:tab pos="293370" algn="l"/>
              </a:tabLst>
            </a:pPr>
            <a:r>
              <a:rPr sz="3000" b="1" spc="-7" baseline="1388" dirty="0">
                <a:latin typeface="Times New Roman"/>
                <a:cs typeface="Times New Roman"/>
              </a:rPr>
              <a:t>Avoid internally generated</a:t>
            </a:r>
            <a:r>
              <a:rPr sz="3000" b="1" spc="7" baseline="1388" dirty="0">
                <a:latin typeface="Times New Roman"/>
                <a:cs typeface="Times New Roman"/>
              </a:rPr>
              <a:t> </a:t>
            </a:r>
            <a:r>
              <a:rPr sz="3000" b="1" spc="-7" baseline="1388" dirty="0">
                <a:latin typeface="Times New Roman"/>
                <a:cs typeface="Times New Roman"/>
              </a:rPr>
              <a:t>resets</a:t>
            </a:r>
            <a:endParaRPr sz="3000" baseline="1388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spcBef>
                <a:spcPts val="359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Make </a:t>
            </a:r>
            <a:r>
              <a:rPr sz="2000" dirty="0">
                <a:latin typeface="Times New Roman"/>
                <a:cs typeface="Times New Roman"/>
              </a:rPr>
              <a:t>sure your </a:t>
            </a:r>
            <a:r>
              <a:rPr sz="2000" spc="-5" dirty="0">
                <a:latin typeface="Times New Roman"/>
                <a:cs typeface="Times New Roman"/>
              </a:rPr>
              <a:t>registers are controlled </a:t>
            </a:r>
            <a:r>
              <a:rPr sz="2000" dirty="0">
                <a:latin typeface="Times New Roman"/>
                <a:cs typeface="Times New Roman"/>
              </a:rPr>
              <a:t>only </a:t>
            </a:r>
            <a:r>
              <a:rPr sz="2000" spc="-5" dirty="0">
                <a:latin typeface="Times New Roman"/>
                <a:cs typeface="Times New Roman"/>
              </a:rPr>
              <a:t>by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single reset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signal.</a:t>
            </a:r>
            <a:endParaRPr sz="2000">
              <a:latin typeface="Times New Roman"/>
              <a:cs typeface="Times New Roman"/>
            </a:endParaRPr>
          </a:p>
          <a:p>
            <a:pPr marL="292735" marR="40640" indent="-280670">
              <a:lnSpc>
                <a:spcPts val="2160"/>
              </a:lnSpc>
              <a:spcBef>
                <a:spcPts val="63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Avoid internally generated, conditional resets if possible. Generally,  all the registers in the macro should be reset at the same time. This  approach makes analysis and design much simpler and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easier.</a:t>
            </a:r>
            <a:endParaRPr sz="2000">
              <a:latin typeface="Times New Roman"/>
              <a:cs typeface="Times New Roman"/>
            </a:endParaRPr>
          </a:p>
          <a:p>
            <a:pPr marL="292735" marR="5080" indent="-280670">
              <a:lnSpc>
                <a:spcPts val="2160"/>
              </a:lnSpc>
              <a:spcBef>
                <a:spcPts val="61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If conditional reset is required, </a:t>
            </a:r>
            <a:r>
              <a:rPr sz="2000" spc="-10" dirty="0">
                <a:latin typeface="Times New Roman"/>
                <a:cs typeface="Times New Roman"/>
              </a:rPr>
              <a:t>create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separate signal for the reset  signal, and isolate this in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separate module. This approach results </a:t>
            </a:r>
            <a:r>
              <a:rPr sz="2000" spc="-10" dirty="0">
                <a:latin typeface="Times New Roman"/>
                <a:cs typeface="Times New Roman"/>
              </a:rPr>
              <a:t>in  </a:t>
            </a:r>
            <a:r>
              <a:rPr sz="2000" spc="-5" dirty="0">
                <a:latin typeface="Times New Roman"/>
                <a:cs typeface="Times New Roman"/>
              </a:rPr>
              <a:t>more readable </a:t>
            </a:r>
            <a:r>
              <a:rPr sz="2000" spc="-10" dirty="0">
                <a:latin typeface="Times New Roman"/>
                <a:cs typeface="Times New Roman"/>
              </a:rPr>
              <a:t>code </a:t>
            </a:r>
            <a:r>
              <a:rPr sz="2000" spc="-5" dirty="0">
                <a:latin typeface="Times New Roman"/>
                <a:cs typeface="Times New Roman"/>
              </a:rPr>
              <a:t>and </a:t>
            </a:r>
            <a:r>
              <a:rPr sz="2000" spc="-10" dirty="0">
                <a:latin typeface="Times New Roman"/>
                <a:cs typeface="Times New Roman"/>
              </a:rPr>
              <a:t>improves synthesis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results.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2588" y="996696"/>
            <a:ext cx="2540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Design</a:t>
            </a:r>
            <a:r>
              <a:rPr sz="2400" spc="-65" dirty="0"/>
              <a:t> </a:t>
            </a:r>
            <a:r>
              <a:rPr sz="2400" spc="-5" dirty="0"/>
              <a:t>partitioning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6781165" cy="59880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2735" marR="5080" indent="-280670">
              <a:lnSpc>
                <a:spcPts val="2110"/>
              </a:lnSpc>
              <a:spcBef>
                <a:spcPts val="415"/>
              </a:spcBef>
              <a:buFont typeface="Times New Roman"/>
              <a:buChar char="•"/>
              <a:tabLst>
                <a:tab pos="292735" algn="l"/>
                <a:tab pos="293370" algn="l"/>
              </a:tabLst>
            </a:pPr>
            <a:r>
              <a:rPr sz="3000" b="1" baseline="1388" dirty="0">
                <a:latin typeface="Times New Roman"/>
                <a:cs typeface="Times New Roman"/>
              </a:rPr>
              <a:t>Good </a:t>
            </a:r>
            <a:r>
              <a:rPr sz="3000" b="1" spc="-7" baseline="1388" dirty="0">
                <a:latin typeface="Times New Roman"/>
                <a:cs typeface="Times New Roman"/>
              </a:rPr>
              <a:t>partitioning in the design provides several advantages </a:t>
            </a:r>
            <a:r>
              <a:rPr sz="2000" b="1" spc="-5" dirty="0">
                <a:latin typeface="Times New Roman"/>
                <a:cs typeface="Times New Roman"/>
              </a:rPr>
              <a:t> including: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7236" y="3556081"/>
            <a:ext cx="5781040" cy="177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2765">
              <a:lnSpc>
                <a:spcPct val="114999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Easy handling of design requires sensible hierarchy  Better synthesis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results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2000" spc="-5" dirty="0">
                <a:latin typeface="Times New Roman"/>
                <a:cs typeface="Times New Roman"/>
              </a:rPr>
              <a:t>Faster synthesis compile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runtimes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</a:pPr>
            <a:r>
              <a:rPr sz="2000" spc="-5" dirty="0">
                <a:latin typeface="Times New Roman"/>
                <a:cs typeface="Times New Roman"/>
              </a:rPr>
              <a:t>Ability </a:t>
            </a:r>
            <a:r>
              <a:rPr sz="2000" spc="-10" dirty="0">
                <a:latin typeface="Times New Roman"/>
                <a:cs typeface="Times New Roman"/>
              </a:rPr>
              <a:t>to </a:t>
            </a:r>
            <a:r>
              <a:rPr sz="2000" spc="-5" dirty="0">
                <a:latin typeface="Times New Roman"/>
                <a:cs typeface="Times New Roman"/>
              </a:rPr>
              <a:t>use simpler synthesis strategies to meet </a:t>
            </a:r>
            <a:r>
              <a:rPr sz="2000" spc="-10" dirty="0">
                <a:latin typeface="Times New Roman"/>
                <a:cs typeface="Times New Roman"/>
              </a:rPr>
              <a:t>timing  </a:t>
            </a:r>
            <a:r>
              <a:rPr sz="2000" spc="-5" dirty="0">
                <a:latin typeface="Times New Roman"/>
                <a:cs typeface="Times New Roman"/>
              </a:rPr>
              <a:t>Reusability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2588" y="996696"/>
            <a:ext cx="2540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Design</a:t>
            </a:r>
            <a:r>
              <a:rPr sz="2400" spc="-65" dirty="0"/>
              <a:t> </a:t>
            </a:r>
            <a:r>
              <a:rPr sz="2400" spc="-5" dirty="0"/>
              <a:t>partitioning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60803"/>
            <a:ext cx="7218680" cy="178053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2735" marR="5080" indent="-280670">
              <a:lnSpc>
                <a:spcPts val="2110"/>
              </a:lnSpc>
              <a:spcBef>
                <a:spcPts val="415"/>
              </a:spcBef>
              <a:buFont typeface="Times New Roman"/>
              <a:buChar char="•"/>
              <a:tabLst>
                <a:tab pos="292735" algn="l"/>
                <a:tab pos="293370" algn="l"/>
              </a:tabLst>
            </a:pPr>
            <a:r>
              <a:rPr sz="3000" b="1" spc="-7" baseline="1388" dirty="0">
                <a:latin typeface="Times New Roman"/>
                <a:cs typeface="Times New Roman"/>
              </a:rPr>
              <a:t>Locate related combinational logic in </a:t>
            </a:r>
            <a:r>
              <a:rPr sz="3000" b="1" baseline="1388" dirty="0">
                <a:latin typeface="Times New Roman"/>
                <a:cs typeface="Times New Roman"/>
              </a:rPr>
              <a:t>a </a:t>
            </a:r>
            <a:r>
              <a:rPr sz="3000" b="1" spc="-15" baseline="1388" dirty="0">
                <a:latin typeface="Times New Roman"/>
                <a:cs typeface="Times New Roman"/>
              </a:rPr>
              <a:t>single </a:t>
            </a:r>
            <a:r>
              <a:rPr sz="3000" b="1" spc="-7" baseline="1388" dirty="0">
                <a:latin typeface="Times New Roman"/>
                <a:cs typeface="Times New Roman"/>
              </a:rPr>
              <a:t>module and single </a:t>
            </a:r>
            <a:r>
              <a:rPr sz="2000" b="1" spc="-5" dirty="0">
                <a:latin typeface="Times New Roman"/>
                <a:cs typeface="Times New Roman"/>
              </a:rPr>
              <a:t> process if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possible</a:t>
            </a:r>
            <a:endParaRPr sz="2000">
              <a:latin typeface="Times New Roman"/>
              <a:cs typeface="Times New Roman"/>
            </a:endParaRPr>
          </a:p>
          <a:p>
            <a:pPr marL="292735" marR="100330" indent="-280670">
              <a:lnSpc>
                <a:spcPct val="90200"/>
              </a:lnSpc>
              <a:spcBef>
                <a:spcPts val="62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synthesis </a:t>
            </a:r>
            <a:r>
              <a:rPr sz="2000" dirty="0">
                <a:latin typeface="Times New Roman"/>
                <a:cs typeface="Times New Roman"/>
              </a:rPr>
              <a:t>tool </a:t>
            </a:r>
            <a:r>
              <a:rPr sz="2000" spc="-5" dirty="0">
                <a:latin typeface="Times New Roman"/>
                <a:cs typeface="Times New Roman"/>
              </a:rPr>
              <a:t>has more flexibility in optimising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design </a:t>
            </a:r>
            <a:r>
              <a:rPr sz="2000" dirty="0">
                <a:latin typeface="Times New Roman"/>
                <a:cs typeface="Times New Roman"/>
              </a:rPr>
              <a:t>when  </a:t>
            </a:r>
            <a:r>
              <a:rPr sz="2000" spc="-5" dirty="0">
                <a:latin typeface="Times New Roman"/>
                <a:cs typeface="Times New Roman"/>
              </a:rPr>
              <a:t>related combinational logic is </a:t>
            </a:r>
            <a:r>
              <a:rPr sz="2000" spc="-10" dirty="0">
                <a:latin typeface="Times New Roman"/>
                <a:cs typeface="Times New Roman"/>
              </a:rPr>
              <a:t>located </a:t>
            </a:r>
            <a:r>
              <a:rPr sz="2000" spc="-5" dirty="0">
                <a:latin typeface="Times New Roman"/>
                <a:cs typeface="Times New Roman"/>
              </a:rPr>
              <a:t>in the same module. This is  because synthesis tools cannot move logic across hierarchical  boundaries during </a:t>
            </a:r>
            <a:r>
              <a:rPr sz="2000" spc="-10" dirty="0">
                <a:latin typeface="Times New Roman"/>
                <a:cs typeface="Times New Roman"/>
              </a:rPr>
              <a:t>compile operation.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1067" y="4297235"/>
            <a:ext cx="259715" cy="171450"/>
            <a:chOff x="2191067" y="4297235"/>
            <a:chExt cx="259715" cy="171450"/>
          </a:xfrm>
        </p:grpSpPr>
        <p:sp>
          <p:nvSpPr>
            <p:cNvPr id="5" name="object 5"/>
            <p:cNvSpPr/>
            <p:nvPr/>
          </p:nvSpPr>
          <p:spPr>
            <a:xfrm>
              <a:off x="2420619" y="4407915"/>
              <a:ext cx="29209" cy="59690"/>
            </a:xfrm>
            <a:custGeom>
              <a:avLst/>
              <a:gdLst/>
              <a:ahLst/>
              <a:cxnLst/>
              <a:rect l="l" t="t" r="r" b="b"/>
              <a:pathLst>
                <a:path w="29210" h="59689">
                  <a:moveTo>
                    <a:pt x="0" y="0"/>
                  </a:moveTo>
                  <a:lnTo>
                    <a:pt x="28956" y="28956"/>
                  </a:lnTo>
                  <a:lnTo>
                    <a:pt x="0" y="594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6423" y="4412487"/>
              <a:ext cx="44450" cy="47625"/>
            </a:xfrm>
            <a:custGeom>
              <a:avLst/>
              <a:gdLst/>
              <a:ahLst/>
              <a:cxnLst/>
              <a:rect l="l" t="t" r="r" b="b"/>
              <a:pathLst>
                <a:path w="44450" h="47625">
                  <a:moveTo>
                    <a:pt x="44195" y="24384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4419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92019" y="4322571"/>
              <a:ext cx="228600" cy="137160"/>
            </a:xfrm>
            <a:custGeom>
              <a:avLst/>
              <a:gdLst/>
              <a:ahLst/>
              <a:cxnLst/>
              <a:rect l="l" t="t" r="r" b="b"/>
              <a:pathLst>
                <a:path w="228600" h="137160">
                  <a:moveTo>
                    <a:pt x="184404" y="89915"/>
                  </a:moveTo>
                  <a:lnTo>
                    <a:pt x="228600" y="114300"/>
                  </a:lnTo>
                  <a:lnTo>
                    <a:pt x="184404" y="137160"/>
                  </a:lnTo>
                  <a:lnTo>
                    <a:pt x="184404" y="89915"/>
                  </a:lnTo>
                  <a:close/>
                </a:path>
                <a:path w="228600" h="13716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6423" y="4298187"/>
              <a:ext cx="44450" cy="47625"/>
            </a:xfrm>
            <a:custGeom>
              <a:avLst/>
              <a:gdLst/>
              <a:ahLst/>
              <a:cxnLst/>
              <a:rect l="l" t="t" r="r" b="b"/>
              <a:pathLst>
                <a:path w="44450" h="47625">
                  <a:moveTo>
                    <a:pt x="44195" y="24384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4419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76423" y="4298187"/>
              <a:ext cx="44450" cy="47625"/>
            </a:xfrm>
            <a:custGeom>
              <a:avLst/>
              <a:gdLst/>
              <a:ahLst/>
              <a:cxnLst/>
              <a:rect l="l" t="t" r="r" b="b"/>
              <a:pathLst>
                <a:path w="44450" h="47625">
                  <a:moveTo>
                    <a:pt x="0" y="0"/>
                  </a:moveTo>
                  <a:lnTo>
                    <a:pt x="44195" y="24384"/>
                  </a:lnTo>
                  <a:lnTo>
                    <a:pt x="0" y="4724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79320" y="4309338"/>
            <a:ext cx="254000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600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clk</a:t>
            </a:r>
            <a:r>
              <a:rPr sz="6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60800" y="4263897"/>
            <a:ext cx="546100" cy="203200"/>
          </a:xfrm>
          <a:custGeom>
            <a:avLst/>
            <a:gdLst/>
            <a:ahLst/>
            <a:cxnLst/>
            <a:rect l="l" t="t" r="r" b="b"/>
            <a:pathLst>
              <a:path w="546100" h="203200">
                <a:moveTo>
                  <a:pt x="545591" y="101346"/>
                </a:moveTo>
                <a:lnTo>
                  <a:pt x="538383" y="78117"/>
                </a:lnTo>
                <a:lnTo>
                  <a:pt x="517851" y="56788"/>
                </a:lnTo>
                <a:lnTo>
                  <a:pt x="443383" y="22273"/>
                </a:lnTo>
                <a:lnTo>
                  <a:pt x="392731" y="10305"/>
                </a:lnTo>
                <a:lnTo>
                  <a:pt x="335321" y="2678"/>
                </a:lnTo>
                <a:lnTo>
                  <a:pt x="272796" y="0"/>
                </a:lnTo>
                <a:lnTo>
                  <a:pt x="210270" y="2678"/>
                </a:lnTo>
                <a:lnTo>
                  <a:pt x="152860" y="10305"/>
                </a:lnTo>
                <a:lnTo>
                  <a:pt x="102208" y="22273"/>
                </a:lnTo>
                <a:lnTo>
                  <a:pt x="59954" y="37971"/>
                </a:lnTo>
                <a:lnTo>
                  <a:pt x="7208" y="78117"/>
                </a:lnTo>
                <a:lnTo>
                  <a:pt x="0" y="101346"/>
                </a:lnTo>
                <a:lnTo>
                  <a:pt x="7208" y="124574"/>
                </a:lnTo>
                <a:lnTo>
                  <a:pt x="59954" y="164720"/>
                </a:lnTo>
                <a:lnTo>
                  <a:pt x="102208" y="180418"/>
                </a:lnTo>
                <a:lnTo>
                  <a:pt x="152860" y="192386"/>
                </a:lnTo>
                <a:lnTo>
                  <a:pt x="210270" y="200013"/>
                </a:lnTo>
                <a:lnTo>
                  <a:pt x="272796" y="202691"/>
                </a:lnTo>
                <a:lnTo>
                  <a:pt x="335321" y="200013"/>
                </a:lnTo>
                <a:lnTo>
                  <a:pt x="392731" y="192386"/>
                </a:lnTo>
                <a:lnTo>
                  <a:pt x="443383" y="180418"/>
                </a:lnTo>
                <a:lnTo>
                  <a:pt x="485637" y="164720"/>
                </a:lnTo>
                <a:lnTo>
                  <a:pt x="538383" y="124574"/>
                </a:lnTo>
                <a:lnTo>
                  <a:pt x="545591" y="10134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98976" y="4297146"/>
            <a:ext cx="346075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5" dirty="0">
                <a:latin typeface="Arial"/>
                <a:cs typeface="Arial"/>
              </a:rPr>
              <a:t>COMB</a:t>
            </a:r>
            <a:r>
              <a:rPr sz="600" spc="-45" dirty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B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20620" y="4235703"/>
            <a:ext cx="234950" cy="31877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484"/>
              </a:spcBef>
            </a:pPr>
            <a:r>
              <a:rPr sz="600" spc="15" dirty="0">
                <a:latin typeface="Arial"/>
                <a:cs typeface="Arial"/>
              </a:rPr>
              <a:t>FF</a:t>
            </a:r>
            <a:r>
              <a:rPr sz="600" spc="-20" dirty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95596" y="4263897"/>
            <a:ext cx="548640" cy="203200"/>
          </a:xfrm>
          <a:custGeom>
            <a:avLst/>
            <a:gdLst/>
            <a:ahLst/>
            <a:cxnLst/>
            <a:rect l="l" t="t" r="r" b="b"/>
            <a:pathLst>
              <a:path w="548639" h="203200">
                <a:moveTo>
                  <a:pt x="548639" y="101346"/>
                </a:moveTo>
                <a:lnTo>
                  <a:pt x="541390" y="78117"/>
                </a:lnTo>
                <a:lnTo>
                  <a:pt x="520743" y="56788"/>
                </a:lnTo>
                <a:lnTo>
                  <a:pt x="445859" y="22273"/>
                </a:lnTo>
                <a:lnTo>
                  <a:pt x="394923" y="10305"/>
                </a:lnTo>
                <a:lnTo>
                  <a:pt x="337193" y="2678"/>
                </a:lnTo>
                <a:lnTo>
                  <a:pt x="274319" y="0"/>
                </a:lnTo>
                <a:lnTo>
                  <a:pt x="211446" y="2678"/>
                </a:lnTo>
                <a:lnTo>
                  <a:pt x="153716" y="10305"/>
                </a:lnTo>
                <a:lnTo>
                  <a:pt x="102780" y="22273"/>
                </a:lnTo>
                <a:lnTo>
                  <a:pt x="60290" y="37971"/>
                </a:lnTo>
                <a:lnTo>
                  <a:pt x="7249" y="78117"/>
                </a:lnTo>
                <a:lnTo>
                  <a:pt x="0" y="101346"/>
                </a:lnTo>
                <a:lnTo>
                  <a:pt x="7249" y="124574"/>
                </a:lnTo>
                <a:lnTo>
                  <a:pt x="60290" y="164720"/>
                </a:lnTo>
                <a:lnTo>
                  <a:pt x="102780" y="180418"/>
                </a:lnTo>
                <a:lnTo>
                  <a:pt x="153716" y="192386"/>
                </a:lnTo>
                <a:lnTo>
                  <a:pt x="211446" y="200013"/>
                </a:lnTo>
                <a:lnTo>
                  <a:pt x="274319" y="202691"/>
                </a:lnTo>
                <a:lnTo>
                  <a:pt x="337193" y="200013"/>
                </a:lnTo>
                <a:lnTo>
                  <a:pt x="394923" y="192386"/>
                </a:lnTo>
                <a:lnTo>
                  <a:pt x="445859" y="180418"/>
                </a:lnTo>
                <a:lnTo>
                  <a:pt x="488349" y="164720"/>
                </a:lnTo>
                <a:lnTo>
                  <a:pt x="541390" y="124574"/>
                </a:lnTo>
                <a:lnTo>
                  <a:pt x="548639" y="10134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33771" y="4297146"/>
            <a:ext cx="350520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5" dirty="0">
                <a:latin typeface="Arial"/>
                <a:cs typeface="Arial"/>
              </a:rPr>
              <a:t>COMB</a:t>
            </a:r>
            <a:r>
              <a:rPr sz="600" spc="-50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54960" y="4263897"/>
            <a:ext cx="546100" cy="203200"/>
          </a:xfrm>
          <a:custGeom>
            <a:avLst/>
            <a:gdLst/>
            <a:ahLst/>
            <a:cxnLst/>
            <a:rect l="l" t="t" r="r" b="b"/>
            <a:pathLst>
              <a:path w="546100" h="203200">
                <a:moveTo>
                  <a:pt x="545591" y="101346"/>
                </a:moveTo>
                <a:lnTo>
                  <a:pt x="538383" y="78117"/>
                </a:lnTo>
                <a:lnTo>
                  <a:pt x="517851" y="56788"/>
                </a:lnTo>
                <a:lnTo>
                  <a:pt x="443383" y="22273"/>
                </a:lnTo>
                <a:lnTo>
                  <a:pt x="392731" y="10305"/>
                </a:lnTo>
                <a:lnTo>
                  <a:pt x="335321" y="2678"/>
                </a:lnTo>
                <a:lnTo>
                  <a:pt x="272795" y="0"/>
                </a:lnTo>
                <a:lnTo>
                  <a:pt x="210270" y="2678"/>
                </a:lnTo>
                <a:lnTo>
                  <a:pt x="152860" y="10305"/>
                </a:lnTo>
                <a:lnTo>
                  <a:pt x="102208" y="22273"/>
                </a:lnTo>
                <a:lnTo>
                  <a:pt x="59954" y="37971"/>
                </a:lnTo>
                <a:lnTo>
                  <a:pt x="7208" y="78117"/>
                </a:lnTo>
                <a:lnTo>
                  <a:pt x="0" y="101346"/>
                </a:lnTo>
                <a:lnTo>
                  <a:pt x="7208" y="124574"/>
                </a:lnTo>
                <a:lnTo>
                  <a:pt x="59954" y="164720"/>
                </a:lnTo>
                <a:lnTo>
                  <a:pt x="102208" y="180418"/>
                </a:lnTo>
                <a:lnTo>
                  <a:pt x="152860" y="192386"/>
                </a:lnTo>
                <a:lnTo>
                  <a:pt x="210270" y="200013"/>
                </a:lnTo>
                <a:lnTo>
                  <a:pt x="272795" y="202691"/>
                </a:lnTo>
                <a:lnTo>
                  <a:pt x="335321" y="200013"/>
                </a:lnTo>
                <a:lnTo>
                  <a:pt x="392731" y="192386"/>
                </a:lnTo>
                <a:lnTo>
                  <a:pt x="443383" y="180418"/>
                </a:lnTo>
                <a:lnTo>
                  <a:pt x="485637" y="164720"/>
                </a:lnTo>
                <a:lnTo>
                  <a:pt x="538383" y="124574"/>
                </a:lnTo>
                <a:lnTo>
                  <a:pt x="545591" y="10134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993135" y="4297146"/>
            <a:ext cx="346075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5" dirty="0">
                <a:latin typeface="Arial"/>
                <a:cs typeface="Arial"/>
              </a:rPr>
              <a:t>COMB</a:t>
            </a:r>
            <a:r>
              <a:rPr sz="600" spc="-45" dirty="0">
                <a:latin typeface="Arial"/>
                <a:cs typeface="Arial"/>
              </a:rPr>
              <a:t> </a:t>
            </a:r>
            <a:r>
              <a:rPr sz="600" spc="20" dirty="0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651315" y="4327715"/>
            <a:ext cx="3136900" cy="167005"/>
            <a:chOff x="2651315" y="4327715"/>
            <a:chExt cx="3136900" cy="167005"/>
          </a:xfrm>
        </p:grpSpPr>
        <p:sp>
          <p:nvSpPr>
            <p:cNvPr id="19" name="object 19"/>
            <p:cNvSpPr/>
            <p:nvPr/>
          </p:nvSpPr>
          <p:spPr>
            <a:xfrm>
              <a:off x="2652267" y="4350004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0" y="0"/>
                  </a:moveTo>
                  <a:lnTo>
                    <a:pt x="2026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07715" y="4328668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47243" y="21336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47243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07715" y="4328668"/>
              <a:ext cx="1053465" cy="50800"/>
            </a:xfrm>
            <a:custGeom>
              <a:avLst/>
              <a:gdLst/>
              <a:ahLst/>
              <a:cxnLst/>
              <a:rect l="l" t="t" r="r" b="b"/>
              <a:pathLst>
                <a:path w="1053464" h="50800">
                  <a:moveTo>
                    <a:pt x="0" y="0"/>
                  </a:moveTo>
                  <a:lnTo>
                    <a:pt x="47243" y="21336"/>
                  </a:lnTo>
                  <a:lnTo>
                    <a:pt x="0" y="45720"/>
                  </a:lnTo>
                  <a:lnTo>
                    <a:pt x="0" y="0"/>
                  </a:lnTo>
                  <a:close/>
                </a:path>
                <a:path w="1053464" h="50800">
                  <a:moveTo>
                    <a:pt x="592835" y="50292"/>
                  </a:moveTo>
                  <a:lnTo>
                    <a:pt x="1053083" y="502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13555" y="4357624"/>
              <a:ext cx="47625" cy="45720"/>
            </a:xfrm>
            <a:custGeom>
              <a:avLst/>
              <a:gdLst/>
              <a:ahLst/>
              <a:cxnLst/>
              <a:rect l="l" t="t" r="r" b="b"/>
              <a:pathLst>
                <a:path w="47625" h="45720">
                  <a:moveTo>
                    <a:pt x="47244" y="21336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47244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13555" y="4357624"/>
              <a:ext cx="1082040" cy="45720"/>
            </a:xfrm>
            <a:custGeom>
              <a:avLst/>
              <a:gdLst/>
              <a:ahLst/>
              <a:cxnLst/>
              <a:rect l="l" t="t" r="r" b="b"/>
              <a:pathLst>
                <a:path w="1082039" h="45720">
                  <a:moveTo>
                    <a:pt x="0" y="0"/>
                  </a:moveTo>
                  <a:lnTo>
                    <a:pt x="47244" y="21336"/>
                  </a:lnTo>
                  <a:lnTo>
                    <a:pt x="0" y="45720"/>
                  </a:lnTo>
                  <a:lnTo>
                    <a:pt x="0" y="0"/>
                  </a:lnTo>
                  <a:close/>
                </a:path>
                <a:path w="1082039" h="45720">
                  <a:moveTo>
                    <a:pt x="592836" y="21336"/>
                  </a:moveTo>
                  <a:lnTo>
                    <a:pt x="1082040" y="213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49876" y="4357624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20" y="21336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45720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49876" y="4350004"/>
              <a:ext cx="909955" cy="53340"/>
            </a:xfrm>
            <a:custGeom>
              <a:avLst/>
              <a:gdLst/>
              <a:ahLst/>
              <a:cxnLst/>
              <a:rect l="l" t="t" r="r" b="b"/>
              <a:pathLst>
                <a:path w="909954" h="53339">
                  <a:moveTo>
                    <a:pt x="0" y="7620"/>
                  </a:moveTo>
                  <a:lnTo>
                    <a:pt x="45720" y="28956"/>
                  </a:lnTo>
                  <a:lnTo>
                    <a:pt x="0" y="53340"/>
                  </a:lnTo>
                  <a:lnTo>
                    <a:pt x="0" y="7620"/>
                  </a:lnTo>
                  <a:close/>
                </a:path>
                <a:path w="909954" h="53339">
                  <a:moveTo>
                    <a:pt x="592836" y="0"/>
                  </a:moveTo>
                  <a:lnTo>
                    <a:pt x="9098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13983" y="4328668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19" y="21336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45719" y="213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28055" y="4328668"/>
              <a:ext cx="259079" cy="165100"/>
            </a:xfrm>
            <a:custGeom>
              <a:avLst/>
              <a:gdLst/>
              <a:ahLst/>
              <a:cxnLst/>
              <a:rect l="l" t="t" r="r" b="b"/>
              <a:pathLst>
                <a:path w="259079" h="165100">
                  <a:moveTo>
                    <a:pt x="185928" y="0"/>
                  </a:moveTo>
                  <a:lnTo>
                    <a:pt x="231648" y="21336"/>
                  </a:lnTo>
                  <a:lnTo>
                    <a:pt x="185928" y="45720"/>
                  </a:lnTo>
                  <a:lnTo>
                    <a:pt x="185928" y="0"/>
                  </a:lnTo>
                  <a:close/>
                </a:path>
                <a:path w="259079" h="165100">
                  <a:moveTo>
                    <a:pt x="231648" y="108204"/>
                  </a:moveTo>
                  <a:lnTo>
                    <a:pt x="259080" y="138684"/>
                  </a:lnTo>
                  <a:lnTo>
                    <a:pt x="231648" y="164592"/>
                  </a:lnTo>
                </a:path>
                <a:path w="259079" h="165100">
                  <a:moveTo>
                    <a:pt x="0" y="138684"/>
                  </a:moveTo>
                  <a:lnTo>
                    <a:pt x="231648" y="1386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13983" y="4442968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45719" y="24384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45719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3983" y="4442968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0" y="0"/>
                  </a:moveTo>
                  <a:lnTo>
                    <a:pt x="45719" y="24384"/>
                  </a:lnTo>
                  <a:lnTo>
                    <a:pt x="0" y="457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545835" y="4338294"/>
            <a:ext cx="125730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30" dirty="0">
                <a:latin typeface="Arial"/>
                <a:cs typeface="Arial"/>
              </a:rPr>
              <a:t>c</a:t>
            </a:r>
            <a:r>
              <a:rPr sz="600" spc="-5" dirty="0">
                <a:latin typeface="Arial"/>
                <a:cs typeface="Arial"/>
              </a:rPr>
              <a:t>l</a:t>
            </a:r>
            <a:r>
              <a:rPr sz="600" spc="15" dirty="0">
                <a:latin typeface="Arial"/>
                <a:cs typeface="Arial"/>
              </a:rPr>
              <a:t>k</a:t>
            </a:r>
            <a:endParaRPr sz="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59703" y="4264659"/>
            <a:ext cx="231775" cy="31877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484"/>
              </a:spcBef>
            </a:pPr>
            <a:r>
              <a:rPr sz="600" spc="15" dirty="0">
                <a:latin typeface="Arial"/>
                <a:cs typeface="Arial"/>
              </a:rPr>
              <a:t>FF</a:t>
            </a:r>
            <a:r>
              <a:rPr sz="600" spc="-25" dirty="0">
                <a:latin typeface="Arial"/>
                <a:cs typeface="Arial"/>
              </a:rPr>
              <a:t> </a:t>
            </a:r>
            <a:r>
              <a:rPr sz="600" spc="25" dirty="0"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988566" y="4006341"/>
            <a:ext cx="4203700" cy="662940"/>
            <a:chOff x="1988566" y="4006341"/>
            <a:chExt cx="4203700" cy="662940"/>
          </a:xfrm>
        </p:grpSpPr>
        <p:sp>
          <p:nvSpPr>
            <p:cNvPr id="33" name="object 33"/>
            <p:cNvSpPr/>
            <p:nvPr/>
          </p:nvSpPr>
          <p:spPr>
            <a:xfrm>
              <a:off x="1989328" y="4007103"/>
              <a:ext cx="2478405" cy="661670"/>
            </a:xfrm>
            <a:custGeom>
              <a:avLst/>
              <a:gdLst/>
              <a:ahLst/>
              <a:cxnLst/>
              <a:rect l="l" t="t" r="r" b="b"/>
              <a:pathLst>
                <a:path w="2478404" h="661670">
                  <a:moveTo>
                    <a:pt x="1557527" y="0"/>
                  </a:moveTo>
                  <a:lnTo>
                    <a:pt x="1557527" y="661415"/>
                  </a:lnTo>
                  <a:lnTo>
                    <a:pt x="0" y="661415"/>
                  </a:lnTo>
                  <a:lnTo>
                    <a:pt x="0" y="0"/>
                  </a:lnTo>
                  <a:lnTo>
                    <a:pt x="1557527" y="0"/>
                  </a:lnTo>
                  <a:close/>
                </a:path>
                <a:path w="2478404" h="661670">
                  <a:moveTo>
                    <a:pt x="2478023" y="0"/>
                  </a:moveTo>
                  <a:lnTo>
                    <a:pt x="2478023" y="661415"/>
                  </a:lnTo>
                  <a:lnTo>
                    <a:pt x="1668779" y="661415"/>
                  </a:lnTo>
                  <a:lnTo>
                    <a:pt x="1668779" y="0"/>
                  </a:lnTo>
                  <a:lnTo>
                    <a:pt x="24780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88304" y="4374387"/>
              <a:ext cx="203200" cy="0"/>
            </a:xfrm>
            <a:custGeom>
              <a:avLst/>
              <a:gdLst/>
              <a:ahLst/>
              <a:cxnLst/>
              <a:rect l="l" t="t" r="r" b="b"/>
              <a:pathLst>
                <a:path w="203200">
                  <a:moveTo>
                    <a:pt x="0" y="0"/>
                  </a:moveTo>
                  <a:lnTo>
                    <a:pt x="2026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74231" y="4350003"/>
              <a:ext cx="17145" cy="45720"/>
            </a:xfrm>
            <a:custGeom>
              <a:avLst/>
              <a:gdLst/>
              <a:ahLst/>
              <a:cxnLst/>
              <a:rect l="l" t="t" r="r" b="b"/>
              <a:pathLst>
                <a:path w="17145" h="45720">
                  <a:moveTo>
                    <a:pt x="16763" y="37896"/>
                  </a:moveTo>
                  <a:lnTo>
                    <a:pt x="16763" y="894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16763" y="37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74231" y="4350003"/>
              <a:ext cx="17145" cy="45720"/>
            </a:xfrm>
            <a:custGeom>
              <a:avLst/>
              <a:gdLst/>
              <a:ahLst/>
              <a:cxnLst/>
              <a:rect l="l" t="t" r="r" b="b"/>
              <a:pathLst>
                <a:path w="17145" h="45720">
                  <a:moveTo>
                    <a:pt x="0" y="0"/>
                  </a:moveTo>
                  <a:lnTo>
                    <a:pt x="16763" y="8940"/>
                  </a:lnTo>
                  <a:lnTo>
                    <a:pt x="16763" y="37896"/>
                  </a:lnTo>
                  <a:lnTo>
                    <a:pt x="0" y="4572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21860" y="4007103"/>
              <a:ext cx="1469390" cy="661670"/>
            </a:xfrm>
            <a:custGeom>
              <a:avLst/>
              <a:gdLst/>
              <a:ahLst/>
              <a:cxnLst/>
              <a:rect l="l" t="t" r="r" b="b"/>
              <a:pathLst>
                <a:path w="1469389" h="661670">
                  <a:moveTo>
                    <a:pt x="1469135" y="661415"/>
                  </a:moveTo>
                  <a:lnTo>
                    <a:pt x="0" y="661416"/>
                  </a:lnTo>
                  <a:lnTo>
                    <a:pt x="0" y="0"/>
                  </a:lnTo>
                  <a:lnTo>
                    <a:pt x="146913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976627" y="3879570"/>
            <a:ext cx="79375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0" dirty="0"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45409" y="3879570"/>
            <a:ext cx="79375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0" dirty="0">
                <a:latin typeface="Arial"/>
                <a:cs typeface="Arial"/>
              </a:rPr>
              <a:t>B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09159" y="3879570"/>
            <a:ext cx="83820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25" dirty="0"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148395" y="5143055"/>
            <a:ext cx="288925" cy="189865"/>
            <a:chOff x="2148395" y="5143055"/>
            <a:chExt cx="288925" cy="189865"/>
          </a:xfrm>
        </p:grpSpPr>
        <p:sp>
          <p:nvSpPr>
            <p:cNvPr id="42" name="object 42"/>
            <p:cNvSpPr/>
            <p:nvPr/>
          </p:nvSpPr>
          <p:spPr>
            <a:xfrm>
              <a:off x="2149347" y="5265927"/>
              <a:ext cx="287020" cy="66040"/>
            </a:xfrm>
            <a:custGeom>
              <a:avLst/>
              <a:gdLst/>
              <a:ahLst/>
              <a:cxnLst/>
              <a:rect l="l" t="t" r="r" b="b"/>
              <a:pathLst>
                <a:path w="287019" h="66039">
                  <a:moveTo>
                    <a:pt x="254507" y="0"/>
                  </a:moveTo>
                  <a:lnTo>
                    <a:pt x="286512" y="32004"/>
                  </a:lnTo>
                  <a:lnTo>
                    <a:pt x="254507" y="65532"/>
                  </a:lnTo>
                </a:path>
                <a:path w="287019" h="66039">
                  <a:moveTo>
                    <a:pt x="0" y="32004"/>
                  </a:moveTo>
                  <a:lnTo>
                    <a:pt x="254507" y="320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55087" y="5270499"/>
              <a:ext cx="48895" cy="52069"/>
            </a:xfrm>
            <a:custGeom>
              <a:avLst/>
              <a:gdLst/>
              <a:ahLst/>
              <a:cxnLst/>
              <a:rect l="l" t="t" r="r" b="b"/>
              <a:pathLst>
                <a:path w="48894" h="52070">
                  <a:moveTo>
                    <a:pt x="48768" y="27432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48768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149347" y="5171439"/>
              <a:ext cx="254635" cy="151130"/>
            </a:xfrm>
            <a:custGeom>
              <a:avLst/>
              <a:gdLst/>
              <a:ahLst/>
              <a:cxnLst/>
              <a:rect l="l" t="t" r="r" b="b"/>
              <a:pathLst>
                <a:path w="254635" h="151129">
                  <a:moveTo>
                    <a:pt x="205739" y="99060"/>
                  </a:moveTo>
                  <a:lnTo>
                    <a:pt x="254507" y="126492"/>
                  </a:lnTo>
                  <a:lnTo>
                    <a:pt x="205739" y="150875"/>
                  </a:lnTo>
                  <a:lnTo>
                    <a:pt x="205739" y="99060"/>
                  </a:lnTo>
                  <a:close/>
                </a:path>
                <a:path w="254635" h="151129">
                  <a:moveTo>
                    <a:pt x="0" y="0"/>
                  </a:moveTo>
                  <a:lnTo>
                    <a:pt x="2545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355087" y="5144007"/>
              <a:ext cx="48895" cy="52069"/>
            </a:xfrm>
            <a:custGeom>
              <a:avLst/>
              <a:gdLst/>
              <a:ahLst/>
              <a:cxnLst/>
              <a:rect l="l" t="t" r="r" b="b"/>
              <a:pathLst>
                <a:path w="48894" h="52070">
                  <a:moveTo>
                    <a:pt x="48768" y="27431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48768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355087" y="5144007"/>
              <a:ext cx="48895" cy="52069"/>
            </a:xfrm>
            <a:custGeom>
              <a:avLst/>
              <a:gdLst/>
              <a:ahLst/>
              <a:cxnLst/>
              <a:rect l="l" t="t" r="r" b="b"/>
              <a:pathLst>
                <a:path w="48894" h="52070">
                  <a:moveTo>
                    <a:pt x="0" y="0"/>
                  </a:moveTo>
                  <a:lnTo>
                    <a:pt x="48768" y="27431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181351" y="5157279"/>
            <a:ext cx="12382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Arial"/>
                <a:cs typeface="Arial"/>
              </a:rPr>
              <a:t>c</a:t>
            </a:r>
            <a:r>
              <a:rPr sz="700" spc="-5" dirty="0">
                <a:latin typeface="Arial"/>
                <a:cs typeface="Arial"/>
              </a:rPr>
              <a:t>l</a:t>
            </a:r>
            <a:r>
              <a:rPr sz="700" dirty="0"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03855" y="5073903"/>
            <a:ext cx="259079" cy="35560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509"/>
              </a:spcBef>
            </a:pPr>
            <a:r>
              <a:rPr sz="700" dirty="0">
                <a:latin typeface="Arial"/>
                <a:cs typeface="Arial"/>
              </a:rPr>
              <a:t>FF</a:t>
            </a:r>
            <a:r>
              <a:rPr sz="700" spc="-40" dirty="0">
                <a:latin typeface="Arial"/>
                <a:cs typeface="Arial"/>
              </a:rPr>
              <a:t> </a:t>
            </a:r>
            <a:r>
              <a:rPr sz="700" spc="5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885439" y="5073141"/>
            <a:ext cx="768350" cy="285115"/>
          </a:xfrm>
          <a:custGeom>
            <a:avLst/>
            <a:gdLst/>
            <a:ahLst/>
            <a:cxnLst/>
            <a:rect l="l" t="t" r="r" b="b"/>
            <a:pathLst>
              <a:path w="768350" h="285114">
                <a:moveTo>
                  <a:pt x="768095" y="142494"/>
                </a:moveTo>
                <a:lnTo>
                  <a:pt x="761904" y="116892"/>
                </a:lnTo>
                <a:lnTo>
                  <a:pt x="744055" y="92791"/>
                </a:lnTo>
                <a:lnTo>
                  <a:pt x="677734" y="50705"/>
                </a:lnTo>
                <a:lnTo>
                  <a:pt x="631437" y="33527"/>
                </a:lnTo>
                <a:lnTo>
                  <a:pt x="577833" y="19464"/>
                </a:lnTo>
                <a:lnTo>
                  <a:pt x="518008" y="8920"/>
                </a:lnTo>
                <a:lnTo>
                  <a:pt x="453050" y="2297"/>
                </a:lnTo>
                <a:lnTo>
                  <a:pt x="384047" y="0"/>
                </a:lnTo>
                <a:lnTo>
                  <a:pt x="315041" y="2297"/>
                </a:lnTo>
                <a:lnTo>
                  <a:pt x="250082" y="8920"/>
                </a:lnTo>
                <a:lnTo>
                  <a:pt x="190257" y="19464"/>
                </a:lnTo>
                <a:lnTo>
                  <a:pt x="136653" y="33527"/>
                </a:lnTo>
                <a:lnTo>
                  <a:pt x="90357" y="50705"/>
                </a:lnTo>
                <a:lnTo>
                  <a:pt x="52456" y="70595"/>
                </a:lnTo>
                <a:lnTo>
                  <a:pt x="6190" y="116892"/>
                </a:lnTo>
                <a:lnTo>
                  <a:pt x="0" y="142494"/>
                </a:lnTo>
                <a:lnTo>
                  <a:pt x="6190" y="168095"/>
                </a:lnTo>
                <a:lnTo>
                  <a:pt x="52456" y="214392"/>
                </a:lnTo>
                <a:lnTo>
                  <a:pt x="90357" y="234282"/>
                </a:lnTo>
                <a:lnTo>
                  <a:pt x="136653" y="251460"/>
                </a:lnTo>
                <a:lnTo>
                  <a:pt x="190257" y="265523"/>
                </a:lnTo>
                <a:lnTo>
                  <a:pt x="250082" y="276067"/>
                </a:lnTo>
                <a:lnTo>
                  <a:pt x="315041" y="282690"/>
                </a:lnTo>
                <a:lnTo>
                  <a:pt x="384047" y="284988"/>
                </a:lnTo>
                <a:lnTo>
                  <a:pt x="453050" y="282690"/>
                </a:lnTo>
                <a:lnTo>
                  <a:pt x="518008" y="276067"/>
                </a:lnTo>
                <a:lnTo>
                  <a:pt x="577833" y="265523"/>
                </a:lnTo>
                <a:lnTo>
                  <a:pt x="631437" y="251460"/>
                </a:lnTo>
                <a:lnTo>
                  <a:pt x="677734" y="234282"/>
                </a:lnTo>
                <a:lnTo>
                  <a:pt x="715636" y="214392"/>
                </a:lnTo>
                <a:lnTo>
                  <a:pt x="761904" y="168095"/>
                </a:lnTo>
                <a:lnTo>
                  <a:pt x="768095" y="1424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53079" y="5113083"/>
            <a:ext cx="443865" cy="237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830"/>
              </a:lnSpc>
              <a:spcBef>
                <a:spcPts val="105"/>
              </a:spcBef>
            </a:pPr>
            <a:r>
              <a:rPr sz="700" spc="5" dirty="0">
                <a:latin typeface="Arial"/>
                <a:cs typeface="Arial"/>
              </a:rPr>
              <a:t>COMB</a:t>
            </a:r>
            <a:endParaRPr sz="700">
              <a:latin typeface="Arial"/>
              <a:cs typeface="Arial"/>
            </a:endParaRPr>
          </a:p>
          <a:p>
            <a:pPr marL="24130">
              <a:lnSpc>
                <a:spcPts val="830"/>
              </a:lnSpc>
            </a:pPr>
            <a:r>
              <a:rPr sz="700" spc="5" dirty="0">
                <a:latin typeface="Arial"/>
                <a:cs typeface="Arial"/>
              </a:rPr>
              <a:t>A &amp; B &amp;</a:t>
            </a:r>
            <a:r>
              <a:rPr sz="700" spc="-95" dirty="0">
                <a:latin typeface="Arial"/>
                <a:cs typeface="Arial"/>
              </a:rPr>
              <a:t> </a:t>
            </a:r>
            <a:r>
              <a:rPr sz="700" spc="5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660459" y="5175059"/>
            <a:ext cx="2050414" cy="186690"/>
            <a:chOff x="2660459" y="5175059"/>
            <a:chExt cx="2050414" cy="186690"/>
          </a:xfrm>
        </p:grpSpPr>
        <p:sp>
          <p:nvSpPr>
            <p:cNvPr id="52" name="object 52"/>
            <p:cNvSpPr/>
            <p:nvPr/>
          </p:nvSpPr>
          <p:spPr>
            <a:xfrm>
              <a:off x="2661412" y="5200395"/>
              <a:ext cx="224154" cy="0"/>
            </a:xfrm>
            <a:custGeom>
              <a:avLst/>
              <a:gdLst/>
              <a:ahLst/>
              <a:cxnLst/>
              <a:rect l="l" t="t" r="r" b="b"/>
              <a:pathLst>
                <a:path w="224155">
                  <a:moveTo>
                    <a:pt x="0" y="0"/>
                  </a:moveTo>
                  <a:lnTo>
                    <a:pt x="2240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33624" y="517601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69" h="52070">
                  <a:moveTo>
                    <a:pt x="51815" y="24384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5181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833624" y="5176011"/>
              <a:ext cx="1842770" cy="52069"/>
            </a:xfrm>
            <a:custGeom>
              <a:avLst/>
              <a:gdLst/>
              <a:ahLst/>
              <a:cxnLst/>
              <a:rect l="l" t="t" r="r" b="b"/>
              <a:pathLst>
                <a:path w="1842770" h="52070">
                  <a:moveTo>
                    <a:pt x="0" y="0"/>
                  </a:moveTo>
                  <a:lnTo>
                    <a:pt x="51815" y="24384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  <a:path w="1842770" h="52070">
                  <a:moveTo>
                    <a:pt x="818387" y="24384"/>
                  </a:moveTo>
                  <a:lnTo>
                    <a:pt x="1842515" y="243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4323" y="5176011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24384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5181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21632" y="5176011"/>
              <a:ext cx="288290" cy="184785"/>
            </a:xfrm>
            <a:custGeom>
              <a:avLst/>
              <a:gdLst/>
              <a:ahLst/>
              <a:cxnLst/>
              <a:rect l="l" t="t" r="r" b="b"/>
              <a:pathLst>
                <a:path w="288289" h="184785">
                  <a:moveTo>
                    <a:pt x="202691" y="0"/>
                  </a:moveTo>
                  <a:lnTo>
                    <a:pt x="254507" y="24384"/>
                  </a:lnTo>
                  <a:lnTo>
                    <a:pt x="202691" y="51815"/>
                  </a:lnTo>
                  <a:lnTo>
                    <a:pt x="202691" y="0"/>
                  </a:lnTo>
                  <a:close/>
                </a:path>
                <a:path w="288289" h="184785">
                  <a:moveTo>
                    <a:pt x="254507" y="121920"/>
                  </a:moveTo>
                  <a:lnTo>
                    <a:pt x="288035" y="155448"/>
                  </a:lnTo>
                  <a:lnTo>
                    <a:pt x="254507" y="184403"/>
                  </a:lnTo>
                </a:path>
                <a:path w="288289" h="184785">
                  <a:moveTo>
                    <a:pt x="0" y="155448"/>
                  </a:moveTo>
                  <a:lnTo>
                    <a:pt x="254507" y="1554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24323" y="5304027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27432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51815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24323" y="5304027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51815" y="27432"/>
                  </a:lnTo>
                  <a:lnTo>
                    <a:pt x="0" y="518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439411" y="5189283"/>
            <a:ext cx="13652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Arial"/>
                <a:cs typeface="Arial"/>
              </a:rPr>
              <a:t>c</a:t>
            </a:r>
            <a:r>
              <a:rPr sz="700" spc="-5" dirty="0">
                <a:latin typeface="Arial"/>
                <a:cs typeface="Arial"/>
              </a:rPr>
              <a:t>l</a:t>
            </a:r>
            <a:r>
              <a:rPr sz="700" dirty="0"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676140" y="5105908"/>
            <a:ext cx="260985" cy="35560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509"/>
              </a:spcBef>
            </a:pPr>
            <a:r>
              <a:rPr sz="700" dirty="0">
                <a:latin typeface="Arial"/>
                <a:cs typeface="Arial"/>
              </a:rPr>
              <a:t>FF</a:t>
            </a:r>
            <a:r>
              <a:rPr sz="700" spc="-40" dirty="0">
                <a:latin typeface="Arial"/>
                <a:cs typeface="Arial"/>
              </a:rPr>
              <a:t> </a:t>
            </a:r>
            <a:r>
              <a:rPr sz="700" spc="5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923033" y="4817109"/>
            <a:ext cx="3354704" cy="739140"/>
            <a:chOff x="1923033" y="4817109"/>
            <a:chExt cx="3354704" cy="739140"/>
          </a:xfrm>
        </p:grpSpPr>
        <p:sp>
          <p:nvSpPr>
            <p:cNvPr id="62" name="object 62"/>
            <p:cNvSpPr/>
            <p:nvPr/>
          </p:nvSpPr>
          <p:spPr>
            <a:xfrm>
              <a:off x="1923795" y="4817871"/>
              <a:ext cx="1763395" cy="737870"/>
            </a:xfrm>
            <a:custGeom>
              <a:avLst/>
              <a:gdLst/>
              <a:ahLst/>
              <a:cxnLst/>
              <a:rect l="l" t="t" r="r" b="b"/>
              <a:pathLst>
                <a:path w="1763395" h="737870">
                  <a:moveTo>
                    <a:pt x="1763267" y="0"/>
                  </a:moveTo>
                  <a:lnTo>
                    <a:pt x="1763267" y="737615"/>
                  </a:lnTo>
                  <a:lnTo>
                    <a:pt x="0" y="737615"/>
                  </a:lnTo>
                  <a:lnTo>
                    <a:pt x="0" y="0"/>
                  </a:lnTo>
                  <a:lnTo>
                    <a:pt x="176326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33695" y="5227827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5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36388" y="5200395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27431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51815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36388" y="5200395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0"/>
                  </a:moveTo>
                  <a:lnTo>
                    <a:pt x="51815" y="27431"/>
                  </a:lnTo>
                  <a:lnTo>
                    <a:pt x="0" y="518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29607" y="4817871"/>
              <a:ext cx="1047115" cy="737870"/>
            </a:xfrm>
            <a:custGeom>
              <a:avLst/>
              <a:gdLst/>
              <a:ahLst/>
              <a:cxnLst/>
              <a:rect l="l" t="t" r="r" b="b"/>
              <a:pathLst>
                <a:path w="1047114" h="737870">
                  <a:moveTo>
                    <a:pt x="1046988" y="737615"/>
                  </a:moveTo>
                  <a:lnTo>
                    <a:pt x="0" y="737615"/>
                  </a:lnTo>
                  <a:lnTo>
                    <a:pt x="0" y="0"/>
                  </a:lnTo>
                  <a:lnTo>
                    <a:pt x="104698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1911095" y="4677219"/>
            <a:ext cx="8572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216910" y="4677219"/>
            <a:ext cx="9080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5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022335" y="4188155"/>
            <a:ext cx="3314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Bad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22335" y="5026363"/>
            <a:ext cx="4997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Bet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152967" y="6066599"/>
            <a:ext cx="296545" cy="192405"/>
            <a:chOff x="2152967" y="6066599"/>
            <a:chExt cx="296545" cy="192405"/>
          </a:xfrm>
        </p:grpSpPr>
        <p:sp>
          <p:nvSpPr>
            <p:cNvPr id="72" name="object 72"/>
            <p:cNvSpPr/>
            <p:nvPr/>
          </p:nvSpPr>
          <p:spPr>
            <a:xfrm>
              <a:off x="2153919" y="6192519"/>
              <a:ext cx="294640" cy="66040"/>
            </a:xfrm>
            <a:custGeom>
              <a:avLst/>
              <a:gdLst/>
              <a:ahLst/>
              <a:cxnLst/>
              <a:rect l="l" t="t" r="r" b="b"/>
              <a:pathLst>
                <a:path w="294639" h="66039">
                  <a:moveTo>
                    <a:pt x="260604" y="0"/>
                  </a:moveTo>
                  <a:lnTo>
                    <a:pt x="294131" y="33527"/>
                  </a:lnTo>
                  <a:lnTo>
                    <a:pt x="260604" y="65531"/>
                  </a:lnTo>
                </a:path>
                <a:path w="294639" h="66039">
                  <a:moveTo>
                    <a:pt x="0" y="33527"/>
                  </a:moveTo>
                  <a:lnTo>
                    <a:pt x="260604" y="3352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364231" y="6197091"/>
              <a:ext cx="50800" cy="53340"/>
            </a:xfrm>
            <a:custGeom>
              <a:avLst/>
              <a:gdLst/>
              <a:ahLst/>
              <a:cxnLst/>
              <a:rect l="l" t="t" r="r" b="b"/>
              <a:pathLst>
                <a:path w="50800" h="53339">
                  <a:moveTo>
                    <a:pt x="50292" y="28956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50292" y="289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153919" y="6094983"/>
              <a:ext cx="260985" cy="155575"/>
            </a:xfrm>
            <a:custGeom>
              <a:avLst/>
              <a:gdLst/>
              <a:ahLst/>
              <a:cxnLst/>
              <a:rect l="l" t="t" r="r" b="b"/>
              <a:pathLst>
                <a:path w="260985" h="155575">
                  <a:moveTo>
                    <a:pt x="210312" y="102107"/>
                  </a:moveTo>
                  <a:lnTo>
                    <a:pt x="260604" y="131063"/>
                  </a:lnTo>
                  <a:lnTo>
                    <a:pt x="210312" y="155448"/>
                  </a:lnTo>
                  <a:lnTo>
                    <a:pt x="210312" y="102107"/>
                  </a:lnTo>
                  <a:close/>
                </a:path>
                <a:path w="260985" h="155575">
                  <a:moveTo>
                    <a:pt x="0" y="0"/>
                  </a:moveTo>
                  <a:lnTo>
                    <a:pt x="26060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64231" y="6067551"/>
              <a:ext cx="50800" cy="53340"/>
            </a:xfrm>
            <a:custGeom>
              <a:avLst/>
              <a:gdLst/>
              <a:ahLst/>
              <a:cxnLst/>
              <a:rect l="l" t="t" r="r" b="b"/>
              <a:pathLst>
                <a:path w="50800" h="53339">
                  <a:moveTo>
                    <a:pt x="50292" y="27432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50292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64231" y="6067551"/>
              <a:ext cx="50800" cy="53340"/>
            </a:xfrm>
            <a:custGeom>
              <a:avLst/>
              <a:gdLst/>
              <a:ahLst/>
              <a:cxnLst/>
              <a:rect l="l" t="t" r="r" b="b"/>
              <a:pathLst>
                <a:path w="50800" h="53339">
                  <a:moveTo>
                    <a:pt x="0" y="0"/>
                  </a:moveTo>
                  <a:lnTo>
                    <a:pt x="50292" y="27432"/>
                  </a:lnTo>
                  <a:lnTo>
                    <a:pt x="0" y="5333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2174748" y="6082195"/>
            <a:ext cx="138430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20" dirty="0">
                <a:latin typeface="Arial"/>
                <a:cs typeface="Arial"/>
              </a:rPr>
              <a:t>c</a:t>
            </a:r>
            <a:r>
              <a:rPr sz="700" spc="-5" dirty="0">
                <a:latin typeface="Arial"/>
                <a:cs typeface="Arial"/>
              </a:rPr>
              <a:t>l</a:t>
            </a:r>
            <a:r>
              <a:rPr sz="700" spc="10" dirty="0"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414523" y="5995923"/>
            <a:ext cx="265430" cy="36322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535"/>
              </a:spcBef>
            </a:pPr>
            <a:r>
              <a:rPr sz="700" spc="5" dirty="0">
                <a:latin typeface="Arial"/>
                <a:cs typeface="Arial"/>
              </a:rPr>
              <a:t>FF</a:t>
            </a:r>
            <a:r>
              <a:rPr sz="700" spc="-20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923033" y="5734558"/>
            <a:ext cx="3430904" cy="754380"/>
            <a:chOff x="1923033" y="5734558"/>
            <a:chExt cx="3430904" cy="754380"/>
          </a:xfrm>
        </p:grpSpPr>
        <p:sp>
          <p:nvSpPr>
            <p:cNvPr id="80" name="object 80"/>
            <p:cNvSpPr/>
            <p:nvPr/>
          </p:nvSpPr>
          <p:spPr>
            <a:xfrm>
              <a:off x="2678175" y="6125464"/>
              <a:ext cx="817244" cy="0"/>
            </a:xfrm>
            <a:custGeom>
              <a:avLst/>
              <a:gdLst/>
              <a:ahLst/>
              <a:cxnLst/>
              <a:rect l="l" t="t" r="r" b="b"/>
              <a:pathLst>
                <a:path w="817245">
                  <a:moveTo>
                    <a:pt x="0" y="0"/>
                  </a:moveTo>
                  <a:lnTo>
                    <a:pt x="81686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444747" y="6101080"/>
              <a:ext cx="50800" cy="52069"/>
            </a:xfrm>
            <a:custGeom>
              <a:avLst/>
              <a:gdLst/>
              <a:ahLst/>
              <a:cxnLst/>
              <a:rect l="l" t="t" r="r" b="b"/>
              <a:pathLst>
                <a:path w="50800" h="52070">
                  <a:moveTo>
                    <a:pt x="50291" y="24384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50291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44747" y="6101080"/>
              <a:ext cx="50800" cy="52069"/>
            </a:xfrm>
            <a:custGeom>
              <a:avLst/>
              <a:gdLst/>
              <a:ahLst/>
              <a:cxnLst/>
              <a:rect l="l" t="t" r="r" b="b"/>
              <a:pathLst>
                <a:path w="50800" h="52070">
                  <a:moveTo>
                    <a:pt x="0" y="0"/>
                  </a:moveTo>
                  <a:lnTo>
                    <a:pt x="50291" y="24384"/>
                  </a:lnTo>
                  <a:lnTo>
                    <a:pt x="0" y="518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23795" y="5735320"/>
              <a:ext cx="1050290" cy="753110"/>
            </a:xfrm>
            <a:custGeom>
              <a:avLst/>
              <a:gdLst/>
              <a:ahLst/>
              <a:cxnLst/>
              <a:rect l="l" t="t" r="r" b="b"/>
              <a:pathLst>
                <a:path w="1050289" h="753110">
                  <a:moveTo>
                    <a:pt x="1050036" y="0"/>
                  </a:moveTo>
                  <a:lnTo>
                    <a:pt x="1050036" y="752855"/>
                  </a:lnTo>
                  <a:lnTo>
                    <a:pt x="0" y="752855"/>
                  </a:lnTo>
                  <a:lnTo>
                    <a:pt x="0" y="0"/>
                  </a:lnTo>
                  <a:lnTo>
                    <a:pt x="105003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686807" y="610108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815" y="24384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51815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686807" y="6101080"/>
              <a:ext cx="85725" cy="187960"/>
            </a:xfrm>
            <a:custGeom>
              <a:avLst/>
              <a:gdLst/>
              <a:ahLst/>
              <a:cxnLst/>
              <a:rect l="l" t="t" r="r" b="b"/>
              <a:pathLst>
                <a:path w="85725" h="187960">
                  <a:moveTo>
                    <a:pt x="0" y="0"/>
                  </a:moveTo>
                  <a:lnTo>
                    <a:pt x="51815" y="24384"/>
                  </a:lnTo>
                  <a:lnTo>
                    <a:pt x="0" y="51816"/>
                  </a:lnTo>
                  <a:lnTo>
                    <a:pt x="0" y="0"/>
                  </a:lnTo>
                  <a:close/>
                </a:path>
                <a:path w="85725" h="187960">
                  <a:moveTo>
                    <a:pt x="51815" y="124968"/>
                  </a:moveTo>
                  <a:lnTo>
                    <a:pt x="85343" y="156972"/>
                  </a:lnTo>
                  <a:lnTo>
                    <a:pt x="51815" y="18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686807" y="6230620"/>
              <a:ext cx="52069" cy="53340"/>
            </a:xfrm>
            <a:custGeom>
              <a:avLst/>
              <a:gdLst/>
              <a:ahLst/>
              <a:cxnLst/>
              <a:rect l="l" t="t" r="r" b="b"/>
              <a:pathLst>
                <a:path w="52070" h="53339">
                  <a:moveTo>
                    <a:pt x="51815" y="27431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51815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86807" y="6230620"/>
              <a:ext cx="52069" cy="53340"/>
            </a:xfrm>
            <a:custGeom>
              <a:avLst/>
              <a:gdLst/>
              <a:ahLst/>
              <a:cxnLst/>
              <a:rect l="l" t="t" r="r" b="b"/>
              <a:pathLst>
                <a:path w="52070" h="53339">
                  <a:moveTo>
                    <a:pt x="0" y="0"/>
                  </a:moveTo>
                  <a:lnTo>
                    <a:pt x="51815" y="27431"/>
                  </a:lnTo>
                  <a:lnTo>
                    <a:pt x="0" y="5333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09539" y="612546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53339" y="27432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53339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209539" y="6125464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0" y="0"/>
                  </a:moveTo>
                  <a:lnTo>
                    <a:pt x="53339" y="27432"/>
                  </a:lnTo>
                  <a:lnTo>
                    <a:pt x="0" y="5333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331972" y="5735320"/>
              <a:ext cx="2021205" cy="753110"/>
            </a:xfrm>
            <a:custGeom>
              <a:avLst/>
              <a:gdLst/>
              <a:ahLst/>
              <a:cxnLst/>
              <a:rect l="l" t="t" r="r" b="b"/>
              <a:pathLst>
                <a:path w="2021204" h="753110">
                  <a:moveTo>
                    <a:pt x="2020824" y="752855"/>
                  </a:moveTo>
                  <a:lnTo>
                    <a:pt x="0" y="752855"/>
                  </a:lnTo>
                  <a:lnTo>
                    <a:pt x="0" y="0"/>
                  </a:lnTo>
                  <a:lnTo>
                    <a:pt x="20208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94277" y="5995162"/>
              <a:ext cx="788035" cy="291465"/>
            </a:xfrm>
            <a:custGeom>
              <a:avLst/>
              <a:gdLst/>
              <a:ahLst/>
              <a:cxnLst/>
              <a:rect l="l" t="t" r="r" b="b"/>
              <a:pathLst>
                <a:path w="788035" h="291464">
                  <a:moveTo>
                    <a:pt x="787908" y="145541"/>
                  </a:moveTo>
                  <a:lnTo>
                    <a:pt x="782748" y="121944"/>
                  </a:lnTo>
                  <a:lnTo>
                    <a:pt x="767813" y="99554"/>
                  </a:lnTo>
                  <a:lnTo>
                    <a:pt x="711865" y="59604"/>
                  </a:lnTo>
                  <a:lnTo>
                    <a:pt x="672479" y="42643"/>
                  </a:lnTo>
                  <a:lnTo>
                    <a:pt x="626569" y="28092"/>
                  </a:lnTo>
                  <a:lnTo>
                    <a:pt x="574948" y="16252"/>
                  </a:lnTo>
                  <a:lnTo>
                    <a:pt x="518430" y="7423"/>
                  </a:lnTo>
                  <a:lnTo>
                    <a:pt x="457828" y="1905"/>
                  </a:lnTo>
                  <a:lnTo>
                    <a:pt x="393954" y="0"/>
                  </a:lnTo>
                  <a:lnTo>
                    <a:pt x="330079" y="1905"/>
                  </a:lnTo>
                  <a:lnTo>
                    <a:pt x="269477" y="7423"/>
                  </a:lnTo>
                  <a:lnTo>
                    <a:pt x="212959" y="16252"/>
                  </a:lnTo>
                  <a:lnTo>
                    <a:pt x="161338" y="28092"/>
                  </a:lnTo>
                  <a:lnTo>
                    <a:pt x="115428" y="42643"/>
                  </a:lnTo>
                  <a:lnTo>
                    <a:pt x="76042" y="59604"/>
                  </a:lnTo>
                  <a:lnTo>
                    <a:pt x="20094" y="99554"/>
                  </a:lnTo>
                  <a:lnTo>
                    <a:pt x="0" y="145541"/>
                  </a:lnTo>
                  <a:lnTo>
                    <a:pt x="5159" y="169139"/>
                  </a:lnTo>
                  <a:lnTo>
                    <a:pt x="43993" y="212409"/>
                  </a:lnTo>
                  <a:lnTo>
                    <a:pt x="115428" y="248440"/>
                  </a:lnTo>
                  <a:lnTo>
                    <a:pt x="161338" y="262991"/>
                  </a:lnTo>
                  <a:lnTo>
                    <a:pt x="212959" y="274831"/>
                  </a:lnTo>
                  <a:lnTo>
                    <a:pt x="269477" y="283660"/>
                  </a:lnTo>
                  <a:lnTo>
                    <a:pt x="330079" y="289178"/>
                  </a:lnTo>
                  <a:lnTo>
                    <a:pt x="393954" y="291084"/>
                  </a:lnTo>
                  <a:lnTo>
                    <a:pt x="457828" y="289178"/>
                  </a:lnTo>
                  <a:lnTo>
                    <a:pt x="518430" y="283660"/>
                  </a:lnTo>
                  <a:lnTo>
                    <a:pt x="574948" y="274831"/>
                  </a:lnTo>
                  <a:lnTo>
                    <a:pt x="626569" y="262991"/>
                  </a:lnTo>
                  <a:lnTo>
                    <a:pt x="672479" y="248440"/>
                  </a:lnTo>
                  <a:lnTo>
                    <a:pt x="711865" y="231479"/>
                  </a:lnTo>
                  <a:lnTo>
                    <a:pt x="767813" y="191529"/>
                  </a:lnTo>
                  <a:lnTo>
                    <a:pt x="782748" y="169139"/>
                  </a:lnTo>
                  <a:lnTo>
                    <a:pt x="787908" y="14554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1911095" y="5591467"/>
            <a:ext cx="8699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10" dirty="0"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268720" y="5591467"/>
            <a:ext cx="91440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10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654552" y="6037999"/>
            <a:ext cx="464820" cy="2406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35"/>
              </a:lnSpc>
              <a:spcBef>
                <a:spcPts val="120"/>
              </a:spcBef>
            </a:pPr>
            <a:r>
              <a:rPr sz="700" spc="15" dirty="0">
                <a:latin typeface="Arial"/>
                <a:cs typeface="Arial"/>
              </a:rPr>
              <a:t>COMB</a:t>
            </a:r>
            <a:endParaRPr sz="700">
              <a:latin typeface="Arial"/>
              <a:cs typeface="Arial"/>
            </a:endParaRPr>
          </a:p>
          <a:p>
            <a:pPr marL="36830">
              <a:lnSpc>
                <a:spcPts val="835"/>
              </a:lnSpc>
            </a:pPr>
            <a:r>
              <a:rPr sz="700" spc="10" dirty="0">
                <a:latin typeface="Arial"/>
                <a:cs typeface="Arial"/>
              </a:rPr>
              <a:t>A &amp; B &amp;</a:t>
            </a:r>
            <a:r>
              <a:rPr sz="700" spc="-65" dirty="0">
                <a:latin typeface="Arial"/>
                <a:cs typeface="Arial"/>
              </a:rPr>
              <a:t> </a:t>
            </a:r>
            <a:r>
              <a:rPr sz="700" spc="10" dirty="0"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graphicFrame>
        <p:nvGraphicFramePr>
          <p:cNvPr id="95" name="object 95"/>
          <p:cNvGraphicFramePr>
            <a:graphicFrameLocks noGrp="1"/>
          </p:cNvGraphicFramePr>
          <p:nvPr/>
        </p:nvGraphicFramePr>
        <p:xfrm>
          <a:off x="4281423" y="6028690"/>
          <a:ext cx="981709" cy="362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/>
                <a:gridCol w="266700"/>
                <a:gridCol w="257809"/>
              </a:tblGrid>
              <a:tr h="109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FF</a:t>
                      </a:r>
                      <a:r>
                        <a:rPr sz="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2983">
                <a:tc>
                  <a:txBody>
                    <a:bodyPr/>
                    <a:lstStyle/>
                    <a:p>
                      <a:pPr marL="196215">
                        <a:lnSpc>
                          <a:spcPts val="765"/>
                        </a:lnSpc>
                      </a:pPr>
                      <a:r>
                        <a:rPr sz="1050" u="sng" spc="60" baseline="-19841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clk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96" name="object 96"/>
          <p:cNvSpPr txBox="1"/>
          <p:nvPr/>
        </p:nvSpPr>
        <p:spPr>
          <a:xfrm>
            <a:off x="8022335" y="6016955"/>
            <a:ext cx="354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Best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8600" y="996696"/>
            <a:ext cx="2346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RTL block</a:t>
            </a:r>
            <a:r>
              <a:rPr sz="2400" spc="-60" dirty="0"/>
              <a:t> </a:t>
            </a:r>
            <a:r>
              <a:rPr sz="2400" spc="-5" dirty="0"/>
              <a:t>design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859718" y="1884870"/>
            <a:ext cx="973455" cy="380365"/>
            <a:chOff x="4859718" y="1884870"/>
            <a:chExt cx="973455" cy="380365"/>
          </a:xfrm>
        </p:grpSpPr>
        <p:sp>
          <p:nvSpPr>
            <p:cNvPr id="4" name="object 4"/>
            <p:cNvSpPr/>
            <p:nvPr/>
          </p:nvSpPr>
          <p:spPr>
            <a:xfrm>
              <a:off x="4916932" y="1958847"/>
              <a:ext cx="916305" cy="306705"/>
            </a:xfrm>
            <a:custGeom>
              <a:avLst/>
              <a:gdLst/>
              <a:ahLst/>
              <a:cxnLst/>
              <a:rect l="l" t="t" r="r" b="b"/>
              <a:pathLst>
                <a:path w="916304" h="306705">
                  <a:moveTo>
                    <a:pt x="915924" y="0"/>
                  </a:moveTo>
                  <a:lnTo>
                    <a:pt x="0" y="0"/>
                  </a:lnTo>
                  <a:lnTo>
                    <a:pt x="0" y="237744"/>
                  </a:lnTo>
                  <a:lnTo>
                    <a:pt x="0" y="306324"/>
                  </a:lnTo>
                  <a:lnTo>
                    <a:pt x="915924" y="306324"/>
                  </a:lnTo>
                  <a:lnTo>
                    <a:pt x="915924" y="237744"/>
                  </a:lnTo>
                  <a:lnTo>
                    <a:pt x="9159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5115" y="1890267"/>
              <a:ext cx="917575" cy="306705"/>
            </a:xfrm>
            <a:custGeom>
              <a:avLst/>
              <a:gdLst/>
              <a:ahLst/>
              <a:cxnLst/>
              <a:rect l="l" t="t" r="r" b="b"/>
              <a:pathLst>
                <a:path w="917575" h="306705">
                  <a:moveTo>
                    <a:pt x="917448" y="306324"/>
                  </a:moveTo>
                  <a:lnTo>
                    <a:pt x="917448" y="0"/>
                  </a:lnTo>
                  <a:lnTo>
                    <a:pt x="0" y="0"/>
                  </a:lnTo>
                  <a:lnTo>
                    <a:pt x="0" y="306324"/>
                  </a:lnTo>
                  <a:lnTo>
                    <a:pt x="917448" y="30632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65115" y="1890267"/>
              <a:ext cx="917575" cy="306705"/>
            </a:xfrm>
            <a:custGeom>
              <a:avLst/>
              <a:gdLst/>
              <a:ahLst/>
              <a:cxnLst/>
              <a:rect l="l" t="t" r="r" b="b"/>
              <a:pathLst>
                <a:path w="917575" h="306705">
                  <a:moveTo>
                    <a:pt x="917448" y="0"/>
                  </a:moveTo>
                  <a:lnTo>
                    <a:pt x="917448" y="306324"/>
                  </a:lnTo>
                  <a:lnTo>
                    <a:pt x="0" y="306324"/>
                  </a:lnTo>
                  <a:lnTo>
                    <a:pt x="0" y="0"/>
                  </a:lnTo>
                  <a:lnTo>
                    <a:pt x="917448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12944" y="1958848"/>
            <a:ext cx="661670" cy="1784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747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610"/>
              </a:spcBef>
            </a:pPr>
            <a:r>
              <a:rPr sz="650" spc="-10" dirty="0">
                <a:latin typeface="Times New Roman"/>
                <a:cs typeface="Times New Roman"/>
              </a:rPr>
              <a:t>RTL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52139" y="2195067"/>
            <a:ext cx="2219960" cy="611505"/>
            <a:chOff x="3152139" y="2195067"/>
            <a:chExt cx="2219960" cy="611505"/>
          </a:xfrm>
        </p:grpSpPr>
        <p:sp>
          <p:nvSpPr>
            <p:cNvPr id="9" name="object 9"/>
            <p:cNvSpPr/>
            <p:nvPr/>
          </p:nvSpPr>
          <p:spPr>
            <a:xfrm>
              <a:off x="5300979" y="2195067"/>
              <a:ext cx="9525" cy="323215"/>
            </a:xfrm>
            <a:custGeom>
              <a:avLst/>
              <a:gdLst/>
              <a:ahLst/>
              <a:cxnLst/>
              <a:rect l="l" t="t" r="r" b="b"/>
              <a:pathLst>
                <a:path w="9525" h="323214">
                  <a:moveTo>
                    <a:pt x="9144" y="323088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323088"/>
                  </a:lnTo>
                  <a:lnTo>
                    <a:pt x="9144" y="3230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39257" y="2406141"/>
              <a:ext cx="132587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03956" y="2498343"/>
              <a:ext cx="917575" cy="307975"/>
            </a:xfrm>
            <a:custGeom>
              <a:avLst/>
              <a:gdLst/>
              <a:ahLst/>
              <a:cxnLst/>
              <a:rect l="l" t="t" r="r" b="b"/>
              <a:pathLst>
                <a:path w="917575" h="307975">
                  <a:moveTo>
                    <a:pt x="917448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0" y="307848"/>
                  </a:lnTo>
                  <a:lnTo>
                    <a:pt x="917448" y="307848"/>
                  </a:lnTo>
                  <a:lnTo>
                    <a:pt x="917448" y="239268"/>
                  </a:lnTo>
                  <a:lnTo>
                    <a:pt x="91744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2139" y="2429763"/>
              <a:ext cx="917575" cy="307975"/>
            </a:xfrm>
            <a:custGeom>
              <a:avLst/>
              <a:gdLst/>
              <a:ahLst/>
              <a:cxnLst/>
              <a:rect l="l" t="t" r="r" b="b"/>
              <a:pathLst>
                <a:path w="917575" h="307975">
                  <a:moveTo>
                    <a:pt x="917448" y="307848"/>
                  </a:moveTo>
                  <a:lnTo>
                    <a:pt x="917448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917448" y="3078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4623" y="2548635"/>
              <a:ext cx="806450" cy="83820"/>
            </a:xfrm>
            <a:custGeom>
              <a:avLst/>
              <a:gdLst/>
              <a:ahLst/>
              <a:cxnLst/>
              <a:rect l="l" t="t" r="r" b="b"/>
              <a:pathLst>
                <a:path w="806450" h="83819">
                  <a:moveTo>
                    <a:pt x="806196" y="83820"/>
                  </a:moveTo>
                  <a:lnTo>
                    <a:pt x="806196" y="0"/>
                  </a:lnTo>
                  <a:lnTo>
                    <a:pt x="0" y="0"/>
                  </a:lnTo>
                  <a:lnTo>
                    <a:pt x="0" y="83820"/>
                  </a:lnTo>
                  <a:lnTo>
                    <a:pt x="806196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52139" y="2429764"/>
            <a:ext cx="917575" cy="30797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75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650" spc="-10" dirty="0">
                <a:latin typeface="Times New Roman"/>
                <a:cs typeface="Times New Roman"/>
              </a:rPr>
              <a:t>RTL</a:t>
            </a:r>
            <a:r>
              <a:rPr sz="650" spc="140" dirty="0">
                <a:latin typeface="Times New Roman"/>
                <a:cs typeface="Times New Roman"/>
              </a:rPr>
              <a:t> </a:t>
            </a:r>
            <a:r>
              <a:rPr sz="650" spc="-15" dirty="0">
                <a:latin typeface="Times New Roman"/>
                <a:cs typeface="Times New Roman"/>
              </a:rPr>
              <a:t>Bl </a:t>
            </a:r>
            <a:r>
              <a:rPr sz="650" spc="45" dirty="0">
                <a:latin typeface="Times New Roman"/>
                <a:cs typeface="Times New Roman"/>
              </a:rPr>
              <a:t>oc</a:t>
            </a:r>
            <a:r>
              <a:rPr sz="650" spc="-80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65115" y="5893815"/>
            <a:ext cx="967740" cy="375285"/>
            <a:chOff x="4865115" y="5893815"/>
            <a:chExt cx="967740" cy="375285"/>
          </a:xfrm>
        </p:grpSpPr>
        <p:sp>
          <p:nvSpPr>
            <p:cNvPr id="16" name="object 16"/>
            <p:cNvSpPr/>
            <p:nvPr/>
          </p:nvSpPr>
          <p:spPr>
            <a:xfrm>
              <a:off x="4916932" y="5962408"/>
              <a:ext cx="916305" cy="306705"/>
            </a:xfrm>
            <a:custGeom>
              <a:avLst/>
              <a:gdLst/>
              <a:ahLst/>
              <a:cxnLst/>
              <a:rect l="l" t="t" r="r" b="b"/>
              <a:pathLst>
                <a:path w="916304" h="306704">
                  <a:moveTo>
                    <a:pt x="915924" y="0"/>
                  </a:moveTo>
                  <a:lnTo>
                    <a:pt x="0" y="0"/>
                  </a:lnTo>
                  <a:lnTo>
                    <a:pt x="0" y="239255"/>
                  </a:lnTo>
                  <a:lnTo>
                    <a:pt x="0" y="306324"/>
                  </a:lnTo>
                  <a:lnTo>
                    <a:pt x="915924" y="306324"/>
                  </a:lnTo>
                  <a:lnTo>
                    <a:pt x="915924" y="239255"/>
                  </a:lnTo>
                  <a:lnTo>
                    <a:pt x="9159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65115" y="5893815"/>
              <a:ext cx="917575" cy="307975"/>
            </a:xfrm>
            <a:custGeom>
              <a:avLst/>
              <a:gdLst/>
              <a:ahLst/>
              <a:cxnLst/>
              <a:rect l="l" t="t" r="r" b="b"/>
              <a:pathLst>
                <a:path w="917575" h="307975">
                  <a:moveTo>
                    <a:pt x="917448" y="307848"/>
                  </a:moveTo>
                  <a:lnTo>
                    <a:pt x="917448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917448" y="3078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49519" y="5965443"/>
              <a:ext cx="532130" cy="178435"/>
            </a:xfrm>
            <a:custGeom>
              <a:avLst/>
              <a:gdLst/>
              <a:ahLst/>
              <a:cxnLst/>
              <a:rect l="l" t="t" r="r" b="b"/>
              <a:pathLst>
                <a:path w="532129" h="178435">
                  <a:moveTo>
                    <a:pt x="531876" y="178308"/>
                  </a:moveTo>
                  <a:lnTo>
                    <a:pt x="531876" y="0"/>
                  </a:lnTo>
                  <a:lnTo>
                    <a:pt x="0" y="0"/>
                  </a:lnTo>
                  <a:lnTo>
                    <a:pt x="0" y="178308"/>
                  </a:lnTo>
                  <a:lnTo>
                    <a:pt x="531876" y="178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865115" y="5893815"/>
            <a:ext cx="917575" cy="30797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550">
              <a:latin typeface="Times New Roman"/>
              <a:cs typeface="Times New Roman"/>
            </a:endParaRPr>
          </a:p>
          <a:p>
            <a:pPr marL="214629" marR="260985">
              <a:lnSpc>
                <a:spcPts val="660"/>
              </a:lnSpc>
            </a:pPr>
            <a:r>
              <a:rPr sz="650" spc="-10" dirty="0">
                <a:latin typeface="Times New Roman"/>
                <a:cs typeface="Times New Roman"/>
              </a:rPr>
              <a:t>RTL </a:t>
            </a:r>
            <a:r>
              <a:rPr sz="650" spc="-30" dirty="0">
                <a:latin typeface="Times New Roman"/>
                <a:cs typeface="Times New Roman"/>
              </a:rPr>
              <a:t>Mod </a:t>
            </a:r>
            <a:r>
              <a:rPr sz="650" spc="5" dirty="0">
                <a:latin typeface="Times New Roman"/>
                <a:cs typeface="Times New Roman"/>
              </a:rPr>
              <a:t>e</a:t>
            </a:r>
            <a:r>
              <a:rPr sz="650" spc="-114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l  </a:t>
            </a:r>
            <a:r>
              <a:rPr sz="65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I </a:t>
            </a:r>
            <a:r>
              <a:rPr sz="650" spc="35" dirty="0">
                <a:latin typeface="Times New Roman"/>
                <a:cs typeface="Times New Roman"/>
              </a:rPr>
              <a:t>nt </a:t>
            </a:r>
            <a:r>
              <a:rPr sz="650" spc="5" dirty="0">
                <a:latin typeface="Times New Roman"/>
                <a:cs typeface="Times New Roman"/>
              </a:rPr>
              <a:t>e </a:t>
            </a:r>
            <a:r>
              <a:rPr sz="650" spc="40" dirty="0">
                <a:latin typeface="Times New Roman"/>
                <a:cs typeface="Times New Roman"/>
              </a:rPr>
              <a:t>gr</a:t>
            </a:r>
            <a:r>
              <a:rPr sz="650" spc="-11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a t i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40888" y="2315464"/>
            <a:ext cx="4790440" cy="3415665"/>
          </a:xfrm>
          <a:custGeom>
            <a:avLst/>
            <a:gdLst/>
            <a:ahLst/>
            <a:cxnLst/>
            <a:rect l="l" t="t" r="r" b="b"/>
            <a:pathLst>
              <a:path w="4790440" h="3415665">
                <a:moveTo>
                  <a:pt x="4789932" y="0"/>
                </a:moveTo>
                <a:lnTo>
                  <a:pt x="4789932" y="3415284"/>
                </a:lnTo>
                <a:lnTo>
                  <a:pt x="0" y="3415284"/>
                </a:lnTo>
                <a:lnTo>
                  <a:pt x="0" y="0"/>
                </a:lnTo>
                <a:lnTo>
                  <a:pt x="4789932" y="0"/>
                </a:lnTo>
                <a:close/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94144" y="3133801"/>
            <a:ext cx="677545" cy="2120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66700" marR="5080" indent="-254635">
              <a:lnSpc>
                <a:spcPts val="660"/>
              </a:lnSpc>
              <a:spcBef>
                <a:spcPts val="240"/>
              </a:spcBef>
            </a:pPr>
            <a:r>
              <a:rPr sz="650" spc="45" dirty="0">
                <a:latin typeface="Times New Roman"/>
                <a:cs typeface="Times New Roman"/>
              </a:rPr>
              <a:t>Synt</a:t>
            </a:r>
            <a:r>
              <a:rPr sz="650" spc="40" dirty="0">
                <a:latin typeface="Times New Roman"/>
                <a:cs typeface="Times New Roman"/>
              </a:rPr>
              <a:t> he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s</a:t>
            </a:r>
            <a:r>
              <a:rPr sz="650" spc="-3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i</a:t>
            </a:r>
            <a:r>
              <a:rPr sz="650" spc="35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z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a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650" spc="40" dirty="0">
                <a:latin typeface="Times New Roman"/>
                <a:cs typeface="Times New Roman"/>
              </a:rPr>
              <a:t>bl </a:t>
            </a:r>
            <a:r>
              <a:rPr sz="650" spc="5" dirty="0">
                <a:latin typeface="Times New Roman"/>
                <a:cs typeface="Times New Roman"/>
              </a:rPr>
              <a:t>e  </a:t>
            </a:r>
            <a:r>
              <a:rPr sz="650" spc="-15" dirty="0">
                <a:latin typeface="Times New Roman"/>
                <a:cs typeface="Times New Roman"/>
              </a:rPr>
              <a:t>Bl </a:t>
            </a:r>
            <a:r>
              <a:rPr sz="650" spc="40" dirty="0">
                <a:latin typeface="Times New Roman"/>
                <a:cs typeface="Times New Roman"/>
              </a:rPr>
              <a:t>oc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94147" y="3687013"/>
            <a:ext cx="46863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50" dirty="0">
                <a:latin typeface="Times New Roman"/>
                <a:cs typeface="Times New Roman"/>
              </a:rPr>
              <a:t>Synt </a:t>
            </a:r>
            <a:r>
              <a:rPr sz="650" spc="45" dirty="0">
                <a:latin typeface="Times New Roman"/>
                <a:cs typeface="Times New Roman"/>
              </a:rPr>
              <a:t>he</a:t>
            </a:r>
            <a:r>
              <a:rPr sz="650" spc="-125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s i s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93694" y="2909823"/>
            <a:ext cx="2694432" cy="29801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942332" y="4159453"/>
            <a:ext cx="47815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-10" dirty="0">
                <a:latin typeface="Times New Roman"/>
                <a:cs typeface="Times New Roman"/>
              </a:rPr>
              <a:t>RTL </a:t>
            </a:r>
            <a:r>
              <a:rPr sz="650" spc="-15" dirty="0">
                <a:latin typeface="Times New Roman"/>
                <a:cs typeface="Times New Roman"/>
              </a:rPr>
              <a:t>Bl </a:t>
            </a:r>
            <a:r>
              <a:rPr sz="650" spc="45" dirty="0">
                <a:latin typeface="Times New Roman"/>
                <a:cs typeface="Times New Roman"/>
              </a:rPr>
              <a:t>oc</a:t>
            </a:r>
            <a:r>
              <a:rPr sz="650" spc="20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04815" y="4669993"/>
            <a:ext cx="63055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34290" algn="ctr">
              <a:lnSpc>
                <a:spcPts val="720"/>
              </a:lnSpc>
              <a:spcBef>
                <a:spcPts val="120"/>
              </a:spcBef>
            </a:pPr>
            <a:r>
              <a:rPr sz="650" spc="-10" dirty="0">
                <a:latin typeface="Times New Roman"/>
                <a:cs typeface="Times New Roman"/>
              </a:rPr>
              <a:t>RTL</a:t>
            </a:r>
            <a:endParaRPr sz="650">
              <a:latin typeface="Times New Roman"/>
              <a:cs typeface="Times New Roman"/>
            </a:endParaRPr>
          </a:p>
          <a:p>
            <a:pPr algn="ctr">
              <a:lnSpc>
                <a:spcPts val="720"/>
              </a:lnSpc>
            </a:pPr>
            <a:r>
              <a:rPr sz="650" spc="-30" dirty="0">
                <a:latin typeface="Times New Roman"/>
                <a:cs typeface="Times New Roman"/>
              </a:rPr>
              <a:t>Do</a:t>
            </a:r>
            <a:r>
              <a:rPr sz="650" spc="-11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c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u</a:t>
            </a:r>
            <a:r>
              <a:rPr sz="650" spc="-110" dirty="0">
                <a:latin typeface="Times New Roman"/>
                <a:cs typeface="Times New Roman"/>
              </a:rPr>
              <a:t> </a:t>
            </a:r>
            <a:r>
              <a:rPr sz="650" spc="-45" dirty="0">
                <a:latin typeface="Times New Roman"/>
                <a:cs typeface="Times New Roman"/>
              </a:rPr>
              <a:t>me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650" spc="40" dirty="0">
                <a:latin typeface="Times New Roman"/>
                <a:cs typeface="Times New Roman"/>
              </a:rPr>
              <a:t>nt </a:t>
            </a:r>
            <a:r>
              <a:rPr sz="650" spc="5" dirty="0">
                <a:latin typeface="Times New Roman"/>
                <a:cs typeface="Times New Roman"/>
              </a:rPr>
              <a:t>a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t</a:t>
            </a:r>
            <a:r>
              <a:rPr sz="650" spc="4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i</a:t>
            </a:r>
            <a:r>
              <a:rPr sz="650" spc="35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o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0932" y="5192725"/>
            <a:ext cx="343535" cy="21336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670"/>
              </a:lnSpc>
              <a:spcBef>
                <a:spcPts val="235"/>
              </a:spcBef>
            </a:pPr>
            <a:r>
              <a:rPr sz="650" spc="-15" dirty="0">
                <a:latin typeface="Times New Roman"/>
                <a:cs typeface="Times New Roman"/>
              </a:rPr>
              <a:t>Bl </a:t>
            </a:r>
            <a:r>
              <a:rPr sz="650" spc="45" dirty="0">
                <a:latin typeface="Times New Roman"/>
                <a:cs typeface="Times New Roman"/>
              </a:rPr>
              <a:t>oc </a:t>
            </a:r>
            <a:r>
              <a:rPr sz="650" spc="10" dirty="0">
                <a:latin typeface="Times New Roman"/>
                <a:cs typeface="Times New Roman"/>
              </a:rPr>
              <a:t>k  </a:t>
            </a:r>
            <a:r>
              <a:rPr sz="650" spc="-15" dirty="0">
                <a:latin typeface="Times New Roman"/>
                <a:cs typeface="Times New Roman"/>
              </a:rPr>
              <a:t>Re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40" dirty="0">
                <a:latin typeface="Times New Roman"/>
                <a:cs typeface="Times New Roman"/>
              </a:rPr>
              <a:t>vi</a:t>
            </a:r>
            <a:r>
              <a:rPr sz="650" spc="1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e</a:t>
            </a:r>
            <a:r>
              <a:rPr sz="650" spc="-75" dirty="0">
                <a:latin typeface="Times New Roman"/>
                <a:cs typeface="Times New Roman"/>
              </a:rPr>
              <a:t> </a:t>
            </a:r>
            <a:r>
              <a:rPr sz="650" spc="15" dirty="0">
                <a:latin typeface="Times New Roman"/>
                <a:cs typeface="Times New Roman"/>
              </a:rPr>
              <a:t>w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890261" y="2435098"/>
            <a:ext cx="1724660" cy="971550"/>
            <a:chOff x="4890261" y="2435098"/>
            <a:chExt cx="1724660" cy="971550"/>
          </a:xfrm>
        </p:grpSpPr>
        <p:sp>
          <p:nvSpPr>
            <p:cNvPr id="28" name="object 28"/>
            <p:cNvSpPr/>
            <p:nvPr/>
          </p:nvSpPr>
          <p:spPr>
            <a:xfrm>
              <a:off x="4907787" y="2448052"/>
              <a:ext cx="166370" cy="184785"/>
            </a:xfrm>
            <a:custGeom>
              <a:avLst/>
              <a:gdLst/>
              <a:ahLst/>
              <a:cxnLst/>
              <a:rect l="l" t="t" r="r" b="b"/>
              <a:pathLst>
                <a:path w="166370" h="184785">
                  <a:moveTo>
                    <a:pt x="0" y="184403"/>
                  </a:moveTo>
                  <a:lnTo>
                    <a:pt x="166115" y="184403"/>
                  </a:lnTo>
                  <a:lnTo>
                    <a:pt x="166115" y="0"/>
                  </a:lnTo>
                  <a:lnTo>
                    <a:pt x="0" y="0"/>
                  </a:lnTo>
                  <a:lnTo>
                    <a:pt x="0" y="184403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90261" y="2435098"/>
              <a:ext cx="183641" cy="22783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35091" y="2501392"/>
              <a:ext cx="416559" cy="167640"/>
            </a:xfrm>
            <a:custGeom>
              <a:avLst/>
              <a:gdLst/>
              <a:ahLst/>
              <a:cxnLst/>
              <a:rect l="l" t="t" r="r" b="b"/>
              <a:pathLst>
                <a:path w="416560" h="167639">
                  <a:moveTo>
                    <a:pt x="416052" y="89915"/>
                  </a:moveTo>
                  <a:lnTo>
                    <a:pt x="416052" y="77724"/>
                  </a:lnTo>
                  <a:lnTo>
                    <a:pt x="413004" y="71627"/>
                  </a:lnTo>
                  <a:lnTo>
                    <a:pt x="411480" y="65531"/>
                  </a:lnTo>
                  <a:lnTo>
                    <a:pt x="406908" y="60959"/>
                  </a:lnTo>
                  <a:lnTo>
                    <a:pt x="403860" y="54863"/>
                  </a:lnTo>
                  <a:lnTo>
                    <a:pt x="396240" y="50291"/>
                  </a:lnTo>
                  <a:lnTo>
                    <a:pt x="390144" y="44195"/>
                  </a:lnTo>
                  <a:lnTo>
                    <a:pt x="382524" y="39624"/>
                  </a:lnTo>
                  <a:lnTo>
                    <a:pt x="374904" y="33527"/>
                  </a:lnTo>
                  <a:lnTo>
                    <a:pt x="364236" y="28956"/>
                  </a:lnTo>
                  <a:lnTo>
                    <a:pt x="355092" y="25907"/>
                  </a:lnTo>
                  <a:lnTo>
                    <a:pt x="344424" y="19812"/>
                  </a:lnTo>
                  <a:lnTo>
                    <a:pt x="307848" y="10668"/>
                  </a:lnTo>
                  <a:lnTo>
                    <a:pt x="294132" y="7619"/>
                  </a:lnTo>
                  <a:lnTo>
                    <a:pt x="281940" y="4571"/>
                  </a:lnTo>
                  <a:lnTo>
                    <a:pt x="252984" y="1524"/>
                  </a:lnTo>
                  <a:lnTo>
                    <a:pt x="222504" y="1524"/>
                  </a:lnTo>
                  <a:lnTo>
                    <a:pt x="207263" y="0"/>
                  </a:lnTo>
                  <a:lnTo>
                    <a:pt x="193548" y="1524"/>
                  </a:lnTo>
                  <a:lnTo>
                    <a:pt x="164592" y="1524"/>
                  </a:lnTo>
                  <a:lnTo>
                    <a:pt x="135636" y="4571"/>
                  </a:lnTo>
                  <a:lnTo>
                    <a:pt x="108204" y="10668"/>
                  </a:lnTo>
                  <a:lnTo>
                    <a:pt x="71628" y="19812"/>
                  </a:lnTo>
                  <a:lnTo>
                    <a:pt x="60960" y="25907"/>
                  </a:lnTo>
                  <a:lnTo>
                    <a:pt x="51816" y="28956"/>
                  </a:lnTo>
                  <a:lnTo>
                    <a:pt x="41148" y="33527"/>
                  </a:lnTo>
                  <a:lnTo>
                    <a:pt x="33528" y="39624"/>
                  </a:lnTo>
                  <a:lnTo>
                    <a:pt x="25908" y="44195"/>
                  </a:lnTo>
                  <a:lnTo>
                    <a:pt x="19812" y="50291"/>
                  </a:lnTo>
                  <a:lnTo>
                    <a:pt x="13716" y="54863"/>
                  </a:lnTo>
                  <a:lnTo>
                    <a:pt x="9144" y="60959"/>
                  </a:lnTo>
                  <a:lnTo>
                    <a:pt x="4572" y="65531"/>
                  </a:lnTo>
                  <a:lnTo>
                    <a:pt x="0" y="83819"/>
                  </a:lnTo>
                  <a:lnTo>
                    <a:pt x="4572" y="102107"/>
                  </a:lnTo>
                  <a:lnTo>
                    <a:pt x="9144" y="106680"/>
                  </a:lnTo>
                  <a:lnTo>
                    <a:pt x="13716" y="112775"/>
                  </a:lnTo>
                  <a:lnTo>
                    <a:pt x="25908" y="124968"/>
                  </a:lnTo>
                  <a:lnTo>
                    <a:pt x="33528" y="129539"/>
                  </a:lnTo>
                  <a:lnTo>
                    <a:pt x="41148" y="135635"/>
                  </a:lnTo>
                  <a:lnTo>
                    <a:pt x="51816" y="138683"/>
                  </a:lnTo>
                  <a:lnTo>
                    <a:pt x="60960" y="144780"/>
                  </a:lnTo>
                  <a:lnTo>
                    <a:pt x="71628" y="147827"/>
                  </a:lnTo>
                  <a:lnTo>
                    <a:pt x="83820" y="152400"/>
                  </a:lnTo>
                  <a:lnTo>
                    <a:pt x="96012" y="153924"/>
                  </a:lnTo>
                  <a:lnTo>
                    <a:pt x="108204" y="156971"/>
                  </a:lnTo>
                  <a:lnTo>
                    <a:pt x="121920" y="161544"/>
                  </a:lnTo>
                  <a:lnTo>
                    <a:pt x="135636" y="161544"/>
                  </a:lnTo>
                  <a:lnTo>
                    <a:pt x="149352" y="164591"/>
                  </a:lnTo>
                  <a:lnTo>
                    <a:pt x="179832" y="167639"/>
                  </a:lnTo>
                  <a:lnTo>
                    <a:pt x="237744" y="167639"/>
                  </a:lnTo>
                  <a:lnTo>
                    <a:pt x="266700" y="164591"/>
                  </a:lnTo>
                  <a:lnTo>
                    <a:pt x="281940" y="161544"/>
                  </a:lnTo>
                  <a:lnTo>
                    <a:pt x="294132" y="161544"/>
                  </a:lnTo>
                  <a:lnTo>
                    <a:pt x="307848" y="156971"/>
                  </a:lnTo>
                  <a:lnTo>
                    <a:pt x="320040" y="153924"/>
                  </a:lnTo>
                  <a:lnTo>
                    <a:pt x="332232" y="152400"/>
                  </a:lnTo>
                  <a:lnTo>
                    <a:pt x="344424" y="147827"/>
                  </a:lnTo>
                  <a:lnTo>
                    <a:pt x="355092" y="144780"/>
                  </a:lnTo>
                  <a:lnTo>
                    <a:pt x="364236" y="138683"/>
                  </a:lnTo>
                  <a:lnTo>
                    <a:pt x="374904" y="135635"/>
                  </a:lnTo>
                  <a:lnTo>
                    <a:pt x="382524" y="129539"/>
                  </a:lnTo>
                  <a:lnTo>
                    <a:pt x="390144" y="124968"/>
                  </a:lnTo>
                  <a:lnTo>
                    <a:pt x="396240" y="118871"/>
                  </a:lnTo>
                  <a:lnTo>
                    <a:pt x="403860" y="112775"/>
                  </a:lnTo>
                  <a:lnTo>
                    <a:pt x="406908" y="106680"/>
                  </a:lnTo>
                  <a:lnTo>
                    <a:pt x="411480" y="102107"/>
                  </a:lnTo>
                  <a:lnTo>
                    <a:pt x="413004" y="9601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12231" y="2463292"/>
              <a:ext cx="416559" cy="167640"/>
            </a:xfrm>
            <a:custGeom>
              <a:avLst/>
              <a:gdLst/>
              <a:ahLst/>
              <a:cxnLst/>
              <a:rect l="l" t="t" r="r" b="b"/>
              <a:pathLst>
                <a:path w="416560" h="167639">
                  <a:moveTo>
                    <a:pt x="416051" y="89915"/>
                  </a:moveTo>
                  <a:lnTo>
                    <a:pt x="416051" y="77724"/>
                  </a:lnTo>
                  <a:lnTo>
                    <a:pt x="406907" y="59435"/>
                  </a:lnTo>
                  <a:lnTo>
                    <a:pt x="402335" y="54863"/>
                  </a:lnTo>
                  <a:lnTo>
                    <a:pt x="397763" y="48768"/>
                  </a:lnTo>
                  <a:lnTo>
                    <a:pt x="364235" y="27431"/>
                  </a:lnTo>
                  <a:lnTo>
                    <a:pt x="355091" y="24383"/>
                  </a:lnTo>
                  <a:lnTo>
                    <a:pt x="344423" y="19812"/>
                  </a:lnTo>
                  <a:lnTo>
                    <a:pt x="332231" y="16763"/>
                  </a:lnTo>
                  <a:lnTo>
                    <a:pt x="321563" y="13715"/>
                  </a:lnTo>
                  <a:lnTo>
                    <a:pt x="307847" y="9143"/>
                  </a:lnTo>
                  <a:lnTo>
                    <a:pt x="295655" y="7619"/>
                  </a:lnTo>
                  <a:lnTo>
                    <a:pt x="281939" y="4571"/>
                  </a:lnTo>
                  <a:lnTo>
                    <a:pt x="266700" y="3047"/>
                  </a:lnTo>
                  <a:lnTo>
                    <a:pt x="251459" y="0"/>
                  </a:lnTo>
                  <a:lnTo>
                    <a:pt x="163067" y="0"/>
                  </a:lnTo>
                  <a:lnTo>
                    <a:pt x="149351" y="3047"/>
                  </a:lnTo>
                  <a:lnTo>
                    <a:pt x="135635" y="4571"/>
                  </a:lnTo>
                  <a:lnTo>
                    <a:pt x="121919" y="7619"/>
                  </a:lnTo>
                  <a:lnTo>
                    <a:pt x="108203" y="9143"/>
                  </a:lnTo>
                  <a:lnTo>
                    <a:pt x="96012" y="13715"/>
                  </a:lnTo>
                  <a:lnTo>
                    <a:pt x="71627" y="19812"/>
                  </a:lnTo>
                  <a:lnTo>
                    <a:pt x="60959" y="24383"/>
                  </a:lnTo>
                  <a:lnTo>
                    <a:pt x="51815" y="27431"/>
                  </a:lnTo>
                  <a:lnTo>
                    <a:pt x="19812" y="48768"/>
                  </a:lnTo>
                  <a:lnTo>
                    <a:pt x="0" y="83819"/>
                  </a:lnTo>
                  <a:lnTo>
                    <a:pt x="4571" y="102107"/>
                  </a:lnTo>
                  <a:lnTo>
                    <a:pt x="9143" y="108203"/>
                  </a:lnTo>
                  <a:lnTo>
                    <a:pt x="13715" y="111251"/>
                  </a:lnTo>
                  <a:lnTo>
                    <a:pt x="19812" y="118871"/>
                  </a:lnTo>
                  <a:lnTo>
                    <a:pt x="27431" y="123443"/>
                  </a:lnTo>
                  <a:lnTo>
                    <a:pt x="33527" y="128015"/>
                  </a:lnTo>
                  <a:lnTo>
                    <a:pt x="42671" y="134112"/>
                  </a:lnTo>
                  <a:lnTo>
                    <a:pt x="108203" y="156971"/>
                  </a:lnTo>
                  <a:lnTo>
                    <a:pt x="163067" y="166115"/>
                  </a:lnTo>
                  <a:lnTo>
                    <a:pt x="179831" y="167639"/>
                  </a:lnTo>
                  <a:lnTo>
                    <a:pt x="237743" y="167639"/>
                  </a:lnTo>
                  <a:lnTo>
                    <a:pt x="281939" y="163068"/>
                  </a:lnTo>
                  <a:lnTo>
                    <a:pt x="295655" y="160019"/>
                  </a:lnTo>
                  <a:lnTo>
                    <a:pt x="307847" y="156971"/>
                  </a:lnTo>
                  <a:lnTo>
                    <a:pt x="321563" y="153924"/>
                  </a:lnTo>
                  <a:lnTo>
                    <a:pt x="332231" y="150875"/>
                  </a:lnTo>
                  <a:lnTo>
                    <a:pt x="344423" y="147827"/>
                  </a:lnTo>
                  <a:lnTo>
                    <a:pt x="355091" y="143256"/>
                  </a:lnTo>
                  <a:lnTo>
                    <a:pt x="364235" y="138683"/>
                  </a:lnTo>
                  <a:lnTo>
                    <a:pt x="374903" y="134112"/>
                  </a:lnTo>
                  <a:lnTo>
                    <a:pt x="384047" y="128015"/>
                  </a:lnTo>
                  <a:lnTo>
                    <a:pt x="390143" y="123443"/>
                  </a:lnTo>
                  <a:lnTo>
                    <a:pt x="397763" y="118871"/>
                  </a:lnTo>
                  <a:lnTo>
                    <a:pt x="402335" y="111251"/>
                  </a:lnTo>
                  <a:lnTo>
                    <a:pt x="406907" y="1082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12231" y="2463292"/>
              <a:ext cx="416559" cy="167640"/>
            </a:xfrm>
            <a:custGeom>
              <a:avLst/>
              <a:gdLst/>
              <a:ahLst/>
              <a:cxnLst/>
              <a:rect l="l" t="t" r="r" b="b"/>
              <a:pathLst>
                <a:path w="416560" h="167639">
                  <a:moveTo>
                    <a:pt x="416051" y="83819"/>
                  </a:moveTo>
                  <a:lnTo>
                    <a:pt x="416051" y="77724"/>
                  </a:lnTo>
                  <a:lnTo>
                    <a:pt x="406907" y="59435"/>
                  </a:lnTo>
                  <a:lnTo>
                    <a:pt x="402335" y="54863"/>
                  </a:lnTo>
                  <a:lnTo>
                    <a:pt x="397763" y="48768"/>
                  </a:lnTo>
                  <a:lnTo>
                    <a:pt x="364235" y="27431"/>
                  </a:lnTo>
                  <a:lnTo>
                    <a:pt x="355091" y="24383"/>
                  </a:lnTo>
                  <a:lnTo>
                    <a:pt x="344423" y="19812"/>
                  </a:lnTo>
                  <a:lnTo>
                    <a:pt x="332231" y="16763"/>
                  </a:lnTo>
                  <a:lnTo>
                    <a:pt x="321563" y="13715"/>
                  </a:lnTo>
                  <a:lnTo>
                    <a:pt x="307847" y="9143"/>
                  </a:lnTo>
                  <a:lnTo>
                    <a:pt x="295655" y="7619"/>
                  </a:lnTo>
                  <a:lnTo>
                    <a:pt x="281939" y="4571"/>
                  </a:lnTo>
                  <a:lnTo>
                    <a:pt x="266700" y="3047"/>
                  </a:lnTo>
                  <a:lnTo>
                    <a:pt x="251459" y="0"/>
                  </a:lnTo>
                  <a:lnTo>
                    <a:pt x="163067" y="0"/>
                  </a:lnTo>
                  <a:lnTo>
                    <a:pt x="149351" y="3047"/>
                  </a:lnTo>
                  <a:lnTo>
                    <a:pt x="135635" y="4571"/>
                  </a:lnTo>
                  <a:lnTo>
                    <a:pt x="121919" y="7619"/>
                  </a:lnTo>
                  <a:lnTo>
                    <a:pt x="108203" y="9143"/>
                  </a:lnTo>
                  <a:lnTo>
                    <a:pt x="96012" y="13715"/>
                  </a:lnTo>
                  <a:lnTo>
                    <a:pt x="71627" y="19812"/>
                  </a:lnTo>
                  <a:lnTo>
                    <a:pt x="60959" y="24383"/>
                  </a:lnTo>
                  <a:lnTo>
                    <a:pt x="51815" y="27431"/>
                  </a:lnTo>
                  <a:lnTo>
                    <a:pt x="19812" y="48768"/>
                  </a:lnTo>
                  <a:lnTo>
                    <a:pt x="0" y="83819"/>
                  </a:lnTo>
                  <a:lnTo>
                    <a:pt x="3047" y="96012"/>
                  </a:lnTo>
                  <a:lnTo>
                    <a:pt x="4571" y="102107"/>
                  </a:lnTo>
                  <a:lnTo>
                    <a:pt x="9143" y="108203"/>
                  </a:lnTo>
                  <a:lnTo>
                    <a:pt x="13715" y="111251"/>
                  </a:lnTo>
                  <a:lnTo>
                    <a:pt x="19812" y="118871"/>
                  </a:lnTo>
                  <a:lnTo>
                    <a:pt x="27431" y="123443"/>
                  </a:lnTo>
                  <a:lnTo>
                    <a:pt x="33527" y="128015"/>
                  </a:lnTo>
                  <a:lnTo>
                    <a:pt x="42671" y="134112"/>
                  </a:lnTo>
                  <a:lnTo>
                    <a:pt x="108203" y="156971"/>
                  </a:lnTo>
                  <a:lnTo>
                    <a:pt x="163067" y="166115"/>
                  </a:lnTo>
                  <a:lnTo>
                    <a:pt x="179831" y="167639"/>
                  </a:lnTo>
                  <a:lnTo>
                    <a:pt x="237743" y="167639"/>
                  </a:lnTo>
                  <a:lnTo>
                    <a:pt x="251459" y="166115"/>
                  </a:lnTo>
                  <a:lnTo>
                    <a:pt x="281939" y="163068"/>
                  </a:lnTo>
                  <a:lnTo>
                    <a:pt x="295655" y="160019"/>
                  </a:lnTo>
                  <a:lnTo>
                    <a:pt x="307847" y="156971"/>
                  </a:lnTo>
                  <a:lnTo>
                    <a:pt x="321563" y="153924"/>
                  </a:lnTo>
                  <a:lnTo>
                    <a:pt x="332231" y="150875"/>
                  </a:lnTo>
                  <a:lnTo>
                    <a:pt x="344423" y="147827"/>
                  </a:lnTo>
                  <a:lnTo>
                    <a:pt x="355091" y="143256"/>
                  </a:lnTo>
                  <a:lnTo>
                    <a:pt x="364235" y="138683"/>
                  </a:lnTo>
                  <a:lnTo>
                    <a:pt x="374903" y="134112"/>
                  </a:lnTo>
                  <a:lnTo>
                    <a:pt x="384047" y="128015"/>
                  </a:lnTo>
                  <a:lnTo>
                    <a:pt x="390143" y="123443"/>
                  </a:lnTo>
                  <a:lnTo>
                    <a:pt x="397763" y="118871"/>
                  </a:lnTo>
                  <a:lnTo>
                    <a:pt x="402335" y="111251"/>
                  </a:lnTo>
                  <a:lnTo>
                    <a:pt x="406907" y="108203"/>
                  </a:lnTo>
                  <a:lnTo>
                    <a:pt x="416051" y="89915"/>
                  </a:lnTo>
                  <a:lnTo>
                    <a:pt x="416051" y="83819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98615" y="3237484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2" y="85343"/>
                  </a:moveTo>
                  <a:lnTo>
                    <a:pt x="414528" y="77724"/>
                  </a:lnTo>
                  <a:lnTo>
                    <a:pt x="413004" y="73151"/>
                  </a:lnTo>
                  <a:lnTo>
                    <a:pt x="411480" y="67055"/>
                  </a:lnTo>
                  <a:lnTo>
                    <a:pt x="397763" y="48767"/>
                  </a:lnTo>
                  <a:lnTo>
                    <a:pt x="390143" y="44195"/>
                  </a:lnTo>
                  <a:lnTo>
                    <a:pt x="381000" y="38100"/>
                  </a:lnTo>
                  <a:lnTo>
                    <a:pt x="365760" y="28955"/>
                  </a:lnTo>
                  <a:lnTo>
                    <a:pt x="355091" y="24383"/>
                  </a:lnTo>
                  <a:lnTo>
                    <a:pt x="342900" y="21336"/>
                  </a:lnTo>
                  <a:lnTo>
                    <a:pt x="333756" y="16763"/>
                  </a:lnTo>
                  <a:lnTo>
                    <a:pt x="320039" y="13716"/>
                  </a:lnTo>
                  <a:lnTo>
                    <a:pt x="307848" y="10668"/>
                  </a:lnTo>
                  <a:lnTo>
                    <a:pt x="294132" y="7620"/>
                  </a:lnTo>
                  <a:lnTo>
                    <a:pt x="280416" y="6096"/>
                  </a:lnTo>
                  <a:lnTo>
                    <a:pt x="266700" y="3048"/>
                  </a:lnTo>
                  <a:lnTo>
                    <a:pt x="252984" y="3048"/>
                  </a:lnTo>
                  <a:lnTo>
                    <a:pt x="222504" y="0"/>
                  </a:lnTo>
                  <a:lnTo>
                    <a:pt x="193548" y="0"/>
                  </a:lnTo>
                  <a:lnTo>
                    <a:pt x="164592" y="3048"/>
                  </a:lnTo>
                  <a:lnTo>
                    <a:pt x="150875" y="3048"/>
                  </a:lnTo>
                  <a:lnTo>
                    <a:pt x="135636" y="6096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3716"/>
                  </a:lnTo>
                  <a:lnTo>
                    <a:pt x="83820" y="16763"/>
                  </a:lnTo>
                  <a:lnTo>
                    <a:pt x="71628" y="21336"/>
                  </a:lnTo>
                  <a:lnTo>
                    <a:pt x="62484" y="24383"/>
                  </a:lnTo>
                  <a:lnTo>
                    <a:pt x="51816" y="28955"/>
                  </a:lnTo>
                  <a:lnTo>
                    <a:pt x="33528" y="38100"/>
                  </a:lnTo>
                  <a:lnTo>
                    <a:pt x="25908" y="44195"/>
                  </a:lnTo>
                  <a:lnTo>
                    <a:pt x="19812" y="48767"/>
                  </a:lnTo>
                  <a:lnTo>
                    <a:pt x="15239" y="54863"/>
                  </a:lnTo>
                  <a:lnTo>
                    <a:pt x="9144" y="60960"/>
                  </a:lnTo>
                  <a:lnTo>
                    <a:pt x="3048" y="73151"/>
                  </a:lnTo>
                  <a:lnTo>
                    <a:pt x="1524" y="77724"/>
                  </a:lnTo>
                  <a:lnTo>
                    <a:pt x="0" y="85343"/>
                  </a:lnTo>
                  <a:lnTo>
                    <a:pt x="1524" y="89915"/>
                  </a:lnTo>
                  <a:lnTo>
                    <a:pt x="3048" y="96012"/>
                  </a:lnTo>
                  <a:lnTo>
                    <a:pt x="9144" y="108203"/>
                  </a:lnTo>
                  <a:lnTo>
                    <a:pt x="25908" y="124967"/>
                  </a:lnTo>
                  <a:lnTo>
                    <a:pt x="33528" y="131063"/>
                  </a:lnTo>
                  <a:lnTo>
                    <a:pt x="42672" y="134112"/>
                  </a:lnTo>
                  <a:lnTo>
                    <a:pt x="51816" y="140207"/>
                  </a:lnTo>
                  <a:lnTo>
                    <a:pt x="62484" y="143255"/>
                  </a:lnTo>
                  <a:lnTo>
                    <a:pt x="71628" y="149351"/>
                  </a:lnTo>
                  <a:lnTo>
                    <a:pt x="83820" y="152400"/>
                  </a:lnTo>
                  <a:lnTo>
                    <a:pt x="96012" y="156971"/>
                  </a:lnTo>
                  <a:lnTo>
                    <a:pt x="109728" y="158495"/>
                  </a:lnTo>
                  <a:lnTo>
                    <a:pt x="121920" y="161543"/>
                  </a:lnTo>
                  <a:lnTo>
                    <a:pt x="135636" y="164591"/>
                  </a:lnTo>
                  <a:lnTo>
                    <a:pt x="150875" y="164591"/>
                  </a:lnTo>
                  <a:lnTo>
                    <a:pt x="193548" y="169163"/>
                  </a:lnTo>
                  <a:lnTo>
                    <a:pt x="222504" y="169163"/>
                  </a:lnTo>
                  <a:lnTo>
                    <a:pt x="266700" y="164591"/>
                  </a:lnTo>
                  <a:lnTo>
                    <a:pt x="280416" y="164591"/>
                  </a:lnTo>
                  <a:lnTo>
                    <a:pt x="307848" y="158495"/>
                  </a:lnTo>
                  <a:lnTo>
                    <a:pt x="320039" y="156971"/>
                  </a:lnTo>
                  <a:lnTo>
                    <a:pt x="342900" y="149351"/>
                  </a:lnTo>
                  <a:lnTo>
                    <a:pt x="355091" y="143255"/>
                  </a:lnTo>
                  <a:lnTo>
                    <a:pt x="365760" y="140207"/>
                  </a:lnTo>
                  <a:lnTo>
                    <a:pt x="373380" y="134112"/>
                  </a:lnTo>
                  <a:lnTo>
                    <a:pt x="411480" y="102107"/>
                  </a:lnTo>
                  <a:lnTo>
                    <a:pt x="414528" y="89915"/>
                  </a:lnTo>
                  <a:lnTo>
                    <a:pt x="416052" y="85343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75755" y="3199384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19"/>
                  </a:moveTo>
                  <a:lnTo>
                    <a:pt x="396240" y="48768"/>
                  </a:lnTo>
                  <a:lnTo>
                    <a:pt x="390144" y="44196"/>
                  </a:lnTo>
                  <a:lnTo>
                    <a:pt x="382524" y="38100"/>
                  </a:lnTo>
                  <a:lnTo>
                    <a:pt x="373379" y="33528"/>
                  </a:lnTo>
                  <a:lnTo>
                    <a:pt x="364236" y="27432"/>
                  </a:lnTo>
                  <a:lnTo>
                    <a:pt x="344424" y="19812"/>
                  </a:lnTo>
                  <a:lnTo>
                    <a:pt x="332232" y="16764"/>
                  </a:lnTo>
                  <a:lnTo>
                    <a:pt x="320040" y="12192"/>
                  </a:lnTo>
                  <a:lnTo>
                    <a:pt x="307848" y="10668"/>
                  </a:lnTo>
                  <a:lnTo>
                    <a:pt x="280416" y="4572"/>
                  </a:lnTo>
                  <a:lnTo>
                    <a:pt x="268224" y="3048"/>
                  </a:lnTo>
                  <a:lnTo>
                    <a:pt x="237744" y="0"/>
                  </a:lnTo>
                  <a:lnTo>
                    <a:pt x="179832" y="0"/>
                  </a:lnTo>
                  <a:lnTo>
                    <a:pt x="135636" y="4572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2192"/>
                  </a:lnTo>
                  <a:lnTo>
                    <a:pt x="85344" y="16764"/>
                  </a:lnTo>
                  <a:lnTo>
                    <a:pt x="71628" y="19812"/>
                  </a:lnTo>
                  <a:lnTo>
                    <a:pt x="60960" y="24384"/>
                  </a:lnTo>
                  <a:lnTo>
                    <a:pt x="51816" y="27432"/>
                  </a:lnTo>
                  <a:lnTo>
                    <a:pt x="42672" y="33528"/>
                  </a:lnTo>
                  <a:lnTo>
                    <a:pt x="33528" y="38100"/>
                  </a:lnTo>
                  <a:lnTo>
                    <a:pt x="25908" y="44196"/>
                  </a:lnTo>
                  <a:lnTo>
                    <a:pt x="19812" y="48768"/>
                  </a:lnTo>
                  <a:lnTo>
                    <a:pt x="9144" y="59436"/>
                  </a:lnTo>
                  <a:lnTo>
                    <a:pt x="6096" y="67055"/>
                  </a:lnTo>
                  <a:lnTo>
                    <a:pt x="3048" y="71627"/>
                  </a:lnTo>
                  <a:lnTo>
                    <a:pt x="0" y="83819"/>
                  </a:lnTo>
                  <a:lnTo>
                    <a:pt x="3048" y="96012"/>
                  </a:lnTo>
                  <a:lnTo>
                    <a:pt x="9144" y="108203"/>
                  </a:lnTo>
                  <a:lnTo>
                    <a:pt x="13716" y="114300"/>
                  </a:lnTo>
                  <a:lnTo>
                    <a:pt x="19812" y="118871"/>
                  </a:lnTo>
                  <a:lnTo>
                    <a:pt x="25908" y="124967"/>
                  </a:lnTo>
                  <a:lnTo>
                    <a:pt x="33528" y="129539"/>
                  </a:lnTo>
                  <a:lnTo>
                    <a:pt x="42672" y="134112"/>
                  </a:lnTo>
                  <a:lnTo>
                    <a:pt x="51816" y="140207"/>
                  </a:lnTo>
                  <a:lnTo>
                    <a:pt x="60960" y="143255"/>
                  </a:lnTo>
                  <a:lnTo>
                    <a:pt x="71628" y="147827"/>
                  </a:lnTo>
                  <a:lnTo>
                    <a:pt x="85344" y="150875"/>
                  </a:lnTo>
                  <a:lnTo>
                    <a:pt x="96012" y="155448"/>
                  </a:lnTo>
                  <a:lnTo>
                    <a:pt x="109728" y="156971"/>
                  </a:lnTo>
                  <a:lnTo>
                    <a:pt x="121920" y="160019"/>
                  </a:lnTo>
                  <a:lnTo>
                    <a:pt x="135636" y="163067"/>
                  </a:lnTo>
                  <a:lnTo>
                    <a:pt x="179832" y="167639"/>
                  </a:lnTo>
                  <a:lnTo>
                    <a:pt x="193548" y="167639"/>
                  </a:lnTo>
                  <a:lnTo>
                    <a:pt x="208788" y="169163"/>
                  </a:lnTo>
                  <a:lnTo>
                    <a:pt x="222504" y="167639"/>
                  </a:lnTo>
                  <a:lnTo>
                    <a:pt x="237744" y="167639"/>
                  </a:lnTo>
                  <a:lnTo>
                    <a:pt x="268224" y="164591"/>
                  </a:lnTo>
                  <a:lnTo>
                    <a:pt x="280416" y="163067"/>
                  </a:lnTo>
                  <a:lnTo>
                    <a:pt x="307848" y="156971"/>
                  </a:lnTo>
                  <a:lnTo>
                    <a:pt x="320040" y="155448"/>
                  </a:lnTo>
                  <a:lnTo>
                    <a:pt x="332232" y="150875"/>
                  </a:lnTo>
                  <a:lnTo>
                    <a:pt x="344424" y="147827"/>
                  </a:lnTo>
                  <a:lnTo>
                    <a:pt x="364236" y="140207"/>
                  </a:lnTo>
                  <a:lnTo>
                    <a:pt x="373379" y="134112"/>
                  </a:lnTo>
                  <a:lnTo>
                    <a:pt x="382524" y="129539"/>
                  </a:lnTo>
                  <a:lnTo>
                    <a:pt x="390144" y="124967"/>
                  </a:lnTo>
                  <a:lnTo>
                    <a:pt x="396240" y="118871"/>
                  </a:lnTo>
                  <a:lnTo>
                    <a:pt x="403860" y="114300"/>
                  </a:lnTo>
                  <a:lnTo>
                    <a:pt x="408432" y="108203"/>
                  </a:lnTo>
                  <a:lnTo>
                    <a:pt x="411479" y="102107"/>
                  </a:lnTo>
                  <a:lnTo>
                    <a:pt x="416051" y="83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75755" y="3199384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19"/>
                  </a:moveTo>
                  <a:lnTo>
                    <a:pt x="414527" y="77724"/>
                  </a:lnTo>
                  <a:lnTo>
                    <a:pt x="413003" y="71627"/>
                  </a:lnTo>
                  <a:lnTo>
                    <a:pt x="411479" y="67055"/>
                  </a:lnTo>
                  <a:lnTo>
                    <a:pt x="408432" y="59436"/>
                  </a:lnTo>
                  <a:lnTo>
                    <a:pt x="403860" y="54863"/>
                  </a:lnTo>
                  <a:lnTo>
                    <a:pt x="396240" y="48768"/>
                  </a:lnTo>
                  <a:lnTo>
                    <a:pt x="390144" y="44196"/>
                  </a:lnTo>
                  <a:lnTo>
                    <a:pt x="382524" y="38100"/>
                  </a:lnTo>
                  <a:lnTo>
                    <a:pt x="373379" y="33528"/>
                  </a:lnTo>
                  <a:lnTo>
                    <a:pt x="364236" y="27432"/>
                  </a:lnTo>
                  <a:lnTo>
                    <a:pt x="356616" y="24384"/>
                  </a:lnTo>
                  <a:lnTo>
                    <a:pt x="344424" y="19812"/>
                  </a:lnTo>
                  <a:lnTo>
                    <a:pt x="332232" y="16764"/>
                  </a:lnTo>
                  <a:lnTo>
                    <a:pt x="320040" y="12192"/>
                  </a:lnTo>
                  <a:lnTo>
                    <a:pt x="307848" y="10668"/>
                  </a:lnTo>
                  <a:lnTo>
                    <a:pt x="280416" y="4572"/>
                  </a:lnTo>
                  <a:lnTo>
                    <a:pt x="268224" y="3048"/>
                  </a:lnTo>
                  <a:lnTo>
                    <a:pt x="237744" y="0"/>
                  </a:lnTo>
                  <a:lnTo>
                    <a:pt x="179832" y="0"/>
                  </a:lnTo>
                  <a:lnTo>
                    <a:pt x="149352" y="3048"/>
                  </a:lnTo>
                  <a:lnTo>
                    <a:pt x="135636" y="4572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2192"/>
                  </a:lnTo>
                  <a:lnTo>
                    <a:pt x="85344" y="16764"/>
                  </a:lnTo>
                  <a:lnTo>
                    <a:pt x="71628" y="19812"/>
                  </a:lnTo>
                  <a:lnTo>
                    <a:pt x="60960" y="24384"/>
                  </a:lnTo>
                  <a:lnTo>
                    <a:pt x="51816" y="27432"/>
                  </a:lnTo>
                  <a:lnTo>
                    <a:pt x="42672" y="33528"/>
                  </a:lnTo>
                  <a:lnTo>
                    <a:pt x="33528" y="38100"/>
                  </a:lnTo>
                  <a:lnTo>
                    <a:pt x="25908" y="44196"/>
                  </a:lnTo>
                  <a:lnTo>
                    <a:pt x="19812" y="48768"/>
                  </a:lnTo>
                  <a:lnTo>
                    <a:pt x="9144" y="59436"/>
                  </a:lnTo>
                  <a:lnTo>
                    <a:pt x="6096" y="67055"/>
                  </a:lnTo>
                  <a:lnTo>
                    <a:pt x="3048" y="71627"/>
                  </a:lnTo>
                  <a:lnTo>
                    <a:pt x="0" y="83819"/>
                  </a:lnTo>
                  <a:lnTo>
                    <a:pt x="3048" y="96012"/>
                  </a:lnTo>
                  <a:lnTo>
                    <a:pt x="9144" y="108203"/>
                  </a:lnTo>
                  <a:lnTo>
                    <a:pt x="13716" y="114300"/>
                  </a:lnTo>
                  <a:lnTo>
                    <a:pt x="19812" y="118871"/>
                  </a:lnTo>
                  <a:lnTo>
                    <a:pt x="25908" y="124967"/>
                  </a:lnTo>
                  <a:lnTo>
                    <a:pt x="33528" y="129539"/>
                  </a:lnTo>
                  <a:lnTo>
                    <a:pt x="42672" y="134112"/>
                  </a:lnTo>
                  <a:lnTo>
                    <a:pt x="51816" y="140207"/>
                  </a:lnTo>
                  <a:lnTo>
                    <a:pt x="60960" y="143255"/>
                  </a:lnTo>
                  <a:lnTo>
                    <a:pt x="71628" y="147827"/>
                  </a:lnTo>
                  <a:lnTo>
                    <a:pt x="85344" y="150875"/>
                  </a:lnTo>
                  <a:lnTo>
                    <a:pt x="96012" y="155448"/>
                  </a:lnTo>
                  <a:lnTo>
                    <a:pt x="109728" y="156971"/>
                  </a:lnTo>
                  <a:lnTo>
                    <a:pt x="121920" y="160019"/>
                  </a:lnTo>
                  <a:lnTo>
                    <a:pt x="135636" y="163067"/>
                  </a:lnTo>
                  <a:lnTo>
                    <a:pt x="149352" y="164591"/>
                  </a:lnTo>
                  <a:lnTo>
                    <a:pt x="179832" y="167639"/>
                  </a:lnTo>
                  <a:lnTo>
                    <a:pt x="193548" y="167639"/>
                  </a:lnTo>
                  <a:lnTo>
                    <a:pt x="208788" y="169163"/>
                  </a:lnTo>
                  <a:lnTo>
                    <a:pt x="222504" y="167639"/>
                  </a:lnTo>
                  <a:lnTo>
                    <a:pt x="237744" y="167639"/>
                  </a:lnTo>
                  <a:lnTo>
                    <a:pt x="268224" y="164591"/>
                  </a:lnTo>
                  <a:lnTo>
                    <a:pt x="280416" y="163067"/>
                  </a:lnTo>
                  <a:lnTo>
                    <a:pt x="307848" y="156971"/>
                  </a:lnTo>
                  <a:lnTo>
                    <a:pt x="320040" y="155448"/>
                  </a:lnTo>
                  <a:lnTo>
                    <a:pt x="332232" y="150875"/>
                  </a:lnTo>
                  <a:lnTo>
                    <a:pt x="344424" y="147827"/>
                  </a:lnTo>
                  <a:lnTo>
                    <a:pt x="356616" y="143255"/>
                  </a:lnTo>
                  <a:lnTo>
                    <a:pt x="364236" y="140207"/>
                  </a:lnTo>
                  <a:lnTo>
                    <a:pt x="373379" y="134112"/>
                  </a:lnTo>
                  <a:lnTo>
                    <a:pt x="382524" y="129539"/>
                  </a:lnTo>
                  <a:lnTo>
                    <a:pt x="390144" y="124967"/>
                  </a:lnTo>
                  <a:lnTo>
                    <a:pt x="396240" y="118871"/>
                  </a:lnTo>
                  <a:lnTo>
                    <a:pt x="403860" y="114300"/>
                  </a:lnTo>
                  <a:lnTo>
                    <a:pt x="408432" y="108203"/>
                  </a:lnTo>
                  <a:lnTo>
                    <a:pt x="411479" y="102107"/>
                  </a:lnTo>
                  <a:lnTo>
                    <a:pt x="414527" y="89915"/>
                  </a:lnTo>
                  <a:lnTo>
                    <a:pt x="416051" y="83819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661915" y="2735897"/>
            <a:ext cx="74358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Pl </a:t>
            </a:r>
            <a:r>
              <a:rPr sz="650" i="1" spc="50" dirty="0">
                <a:latin typeface="Times New Roman"/>
                <a:cs typeface="Times New Roman"/>
              </a:rPr>
              <a:t>an/ </a:t>
            </a:r>
            <a:r>
              <a:rPr sz="650" i="1" spc="-35" dirty="0">
                <a:latin typeface="Times New Roman"/>
                <a:cs typeface="Times New Roman"/>
              </a:rPr>
              <a:t>De </a:t>
            </a:r>
            <a:r>
              <a:rPr sz="650" i="1" spc="5" dirty="0">
                <a:latin typeface="Times New Roman"/>
                <a:cs typeface="Times New Roman"/>
              </a:rPr>
              <a:t>s c r i </a:t>
            </a:r>
            <a:r>
              <a:rPr sz="650" i="1" spc="70" dirty="0">
                <a:latin typeface="Times New Roman"/>
                <a:cs typeface="Times New Roman"/>
              </a:rPr>
              <a:t>pt</a:t>
            </a:r>
            <a:r>
              <a:rPr sz="650" i="1" spc="-1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r>
              <a:rPr sz="650" i="1" spc="55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94119" y="3256267"/>
            <a:ext cx="19177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dirty="0">
                <a:latin typeface="Times New Roman"/>
                <a:cs typeface="Times New Roman"/>
              </a:rPr>
              <a:t>V</a:t>
            </a:r>
            <a:r>
              <a:rPr sz="500" i="1" spc="-5" dirty="0">
                <a:latin typeface="Times New Roman"/>
                <a:cs typeface="Times New Roman"/>
              </a:rPr>
              <a:t>HDL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90488" y="3409505"/>
            <a:ext cx="43116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15" dirty="0">
                <a:latin typeface="Times New Roman"/>
                <a:cs typeface="Times New Roman"/>
              </a:rPr>
              <a:t>RTL </a:t>
            </a:r>
            <a:r>
              <a:rPr sz="650" i="1" spc="-30" dirty="0">
                <a:latin typeface="Times New Roman"/>
                <a:cs typeface="Times New Roman"/>
              </a:rPr>
              <a:t>VHDL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16323" y="3246437"/>
            <a:ext cx="20320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25" dirty="0">
                <a:latin typeface="Times New Roman"/>
                <a:cs typeface="Times New Roman"/>
              </a:rPr>
              <a:t>Te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x</a:t>
            </a:r>
            <a:r>
              <a:rPr sz="650" i="1" spc="-9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23332" y="2479027"/>
            <a:ext cx="626110" cy="3130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8435" marR="180975" indent="-25400" algn="ctr">
              <a:lnSpc>
                <a:spcPts val="500"/>
              </a:lnSpc>
              <a:spcBef>
                <a:spcPts val="200"/>
              </a:spcBef>
            </a:pPr>
            <a:r>
              <a:rPr sz="500" i="1" spc="-5" dirty="0">
                <a:latin typeface="Times New Roman"/>
                <a:cs typeface="Times New Roman"/>
              </a:rPr>
              <a:t>VHDL  </a:t>
            </a:r>
            <a:r>
              <a:rPr sz="500" i="1" dirty="0">
                <a:latin typeface="Times New Roman"/>
                <a:cs typeface="Times New Roman"/>
              </a:rPr>
              <a:t>S</a:t>
            </a:r>
            <a:r>
              <a:rPr sz="500" i="1" spc="-10" dirty="0">
                <a:latin typeface="Times New Roman"/>
                <a:cs typeface="Times New Roman"/>
              </a:rPr>
              <a:t>c</a:t>
            </a:r>
            <a:r>
              <a:rPr sz="500" i="1" dirty="0">
                <a:latin typeface="Times New Roman"/>
                <a:cs typeface="Times New Roman"/>
              </a:rPr>
              <a:t>h</a:t>
            </a:r>
            <a:r>
              <a:rPr sz="500" i="1" spc="5" dirty="0">
                <a:latin typeface="Times New Roman"/>
                <a:cs typeface="Times New Roman"/>
              </a:rPr>
              <a:t>.,</a:t>
            </a:r>
            <a:r>
              <a:rPr sz="500" i="1" spc="-5" dirty="0">
                <a:latin typeface="Times New Roman"/>
                <a:cs typeface="Times New Roman"/>
              </a:rPr>
              <a:t>D</a:t>
            </a:r>
            <a:r>
              <a:rPr sz="500" i="1" spc="15" dirty="0">
                <a:latin typeface="Times New Roman"/>
                <a:cs typeface="Times New Roman"/>
              </a:rPr>
              <a:t>F</a:t>
            </a:r>
            <a:r>
              <a:rPr sz="500" i="1" dirty="0">
                <a:latin typeface="Times New Roman"/>
                <a:cs typeface="Times New Roman"/>
              </a:rPr>
              <a:t>D</a:t>
            </a:r>
            <a:endParaRPr sz="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650" i="1" spc="5" dirty="0">
                <a:latin typeface="Times New Roman"/>
                <a:cs typeface="Times New Roman"/>
              </a:rPr>
              <a:t>Ar </a:t>
            </a:r>
            <a:r>
              <a:rPr sz="650" i="1" spc="60" dirty="0">
                <a:latin typeface="Times New Roman"/>
                <a:cs typeface="Times New Roman"/>
              </a:rPr>
              <a:t>chi </a:t>
            </a:r>
            <a:r>
              <a:rPr sz="650" i="1" spc="5" dirty="0">
                <a:latin typeface="Times New Roman"/>
                <a:cs typeface="Times New Roman"/>
              </a:rPr>
              <a:t>t </a:t>
            </a:r>
            <a:r>
              <a:rPr sz="650" i="1" spc="75" dirty="0">
                <a:latin typeface="Times New Roman"/>
                <a:cs typeface="Times New Roman"/>
              </a:rPr>
              <a:t>ect </a:t>
            </a:r>
            <a:r>
              <a:rPr sz="650" i="1" spc="40" dirty="0">
                <a:latin typeface="Times New Roman"/>
                <a:cs typeface="Times New Roman"/>
              </a:rPr>
              <a:t>ur</a:t>
            </a:r>
            <a:r>
              <a:rPr sz="650" i="1" spc="-1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83862" y="3478771"/>
            <a:ext cx="305435" cy="1663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50165">
              <a:lnSpc>
                <a:spcPts val="500"/>
              </a:lnSpc>
              <a:spcBef>
                <a:spcPts val="200"/>
              </a:spcBef>
            </a:pPr>
            <a:r>
              <a:rPr sz="500" i="1" dirty="0">
                <a:latin typeface="Times New Roman"/>
                <a:cs typeface="Times New Roman"/>
              </a:rPr>
              <a:t>Target  t</a:t>
            </a:r>
            <a:r>
              <a:rPr sz="500" i="1" spc="-10" dirty="0">
                <a:latin typeface="Times New Roman"/>
                <a:cs typeface="Times New Roman"/>
              </a:rPr>
              <a:t>e</a:t>
            </a:r>
            <a:r>
              <a:rPr sz="500" i="1" dirty="0">
                <a:latin typeface="Times New Roman"/>
                <a:cs typeface="Times New Roman"/>
              </a:rPr>
              <a:t>chno</a:t>
            </a:r>
            <a:r>
              <a:rPr sz="500" i="1" spc="-10" dirty="0">
                <a:latin typeface="Times New Roman"/>
                <a:cs typeface="Times New Roman"/>
              </a:rPr>
              <a:t>l</a:t>
            </a:r>
            <a:r>
              <a:rPr sz="500" i="1" dirty="0">
                <a:latin typeface="Times New Roman"/>
                <a:cs typeface="Times New Roman"/>
              </a:rPr>
              <a:t>ogy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98976" y="3787457"/>
            <a:ext cx="32448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-30" dirty="0">
                <a:latin typeface="Times New Roman"/>
                <a:cs typeface="Times New Roman"/>
              </a:rPr>
              <a:t>De </a:t>
            </a:r>
            <a:r>
              <a:rPr sz="650" i="1" spc="5" dirty="0">
                <a:latin typeface="Times New Roman"/>
                <a:cs typeface="Times New Roman"/>
              </a:rPr>
              <a:t>s i</a:t>
            </a:r>
            <a:r>
              <a:rPr sz="650" i="1" spc="-85" dirty="0">
                <a:latin typeface="Times New Roman"/>
                <a:cs typeface="Times New Roman"/>
              </a:rPr>
              <a:t> </a:t>
            </a:r>
            <a:r>
              <a:rPr sz="650" i="1" spc="45" dirty="0">
                <a:latin typeface="Times New Roman"/>
                <a:cs typeface="Times New Roman"/>
              </a:rPr>
              <a:t>gn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179502" y="3693858"/>
            <a:ext cx="444500" cy="214629"/>
            <a:chOff x="6179502" y="3693858"/>
            <a:chExt cx="444500" cy="214629"/>
          </a:xfrm>
        </p:grpSpPr>
        <p:sp>
          <p:nvSpPr>
            <p:cNvPr id="44" name="object 44"/>
            <p:cNvSpPr/>
            <p:nvPr/>
          </p:nvSpPr>
          <p:spPr>
            <a:xfrm>
              <a:off x="6207760" y="3738880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91440"/>
                  </a:moveTo>
                  <a:lnTo>
                    <a:pt x="416051" y="77724"/>
                  </a:lnTo>
                  <a:lnTo>
                    <a:pt x="414528" y="73152"/>
                  </a:lnTo>
                  <a:lnTo>
                    <a:pt x="408432" y="60960"/>
                  </a:lnTo>
                  <a:lnTo>
                    <a:pt x="403860" y="54864"/>
                  </a:lnTo>
                  <a:lnTo>
                    <a:pt x="396239" y="48768"/>
                  </a:lnTo>
                  <a:lnTo>
                    <a:pt x="390143" y="44196"/>
                  </a:lnTo>
                  <a:lnTo>
                    <a:pt x="382523" y="38100"/>
                  </a:lnTo>
                  <a:lnTo>
                    <a:pt x="355091" y="24384"/>
                  </a:lnTo>
                  <a:lnTo>
                    <a:pt x="344423" y="21336"/>
                  </a:lnTo>
                  <a:lnTo>
                    <a:pt x="332232" y="16764"/>
                  </a:lnTo>
                  <a:lnTo>
                    <a:pt x="321563" y="13716"/>
                  </a:lnTo>
                  <a:lnTo>
                    <a:pt x="309371" y="10668"/>
                  </a:lnTo>
                  <a:lnTo>
                    <a:pt x="294131" y="7620"/>
                  </a:lnTo>
                  <a:lnTo>
                    <a:pt x="237743" y="1524"/>
                  </a:lnTo>
                  <a:lnTo>
                    <a:pt x="222503" y="1524"/>
                  </a:lnTo>
                  <a:lnTo>
                    <a:pt x="208787" y="0"/>
                  </a:lnTo>
                  <a:lnTo>
                    <a:pt x="193548" y="1524"/>
                  </a:lnTo>
                  <a:lnTo>
                    <a:pt x="178307" y="1524"/>
                  </a:lnTo>
                  <a:lnTo>
                    <a:pt x="121919" y="7620"/>
                  </a:lnTo>
                  <a:lnTo>
                    <a:pt x="109727" y="10668"/>
                  </a:lnTo>
                  <a:lnTo>
                    <a:pt x="96012" y="13716"/>
                  </a:lnTo>
                  <a:lnTo>
                    <a:pt x="83819" y="16764"/>
                  </a:lnTo>
                  <a:lnTo>
                    <a:pt x="71627" y="21336"/>
                  </a:lnTo>
                  <a:lnTo>
                    <a:pt x="60960" y="24384"/>
                  </a:lnTo>
                  <a:lnTo>
                    <a:pt x="33527" y="38100"/>
                  </a:lnTo>
                  <a:lnTo>
                    <a:pt x="25907" y="44196"/>
                  </a:lnTo>
                  <a:lnTo>
                    <a:pt x="19812" y="48768"/>
                  </a:lnTo>
                  <a:lnTo>
                    <a:pt x="13715" y="54864"/>
                  </a:lnTo>
                  <a:lnTo>
                    <a:pt x="9143" y="60960"/>
                  </a:lnTo>
                  <a:lnTo>
                    <a:pt x="3048" y="73152"/>
                  </a:lnTo>
                  <a:lnTo>
                    <a:pt x="1524" y="77724"/>
                  </a:lnTo>
                  <a:lnTo>
                    <a:pt x="0" y="85344"/>
                  </a:lnTo>
                  <a:lnTo>
                    <a:pt x="1524" y="91440"/>
                  </a:lnTo>
                  <a:lnTo>
                    <a:pt x="3048" y="96012"/>
                  </a:lnTo>
                  <a:lnTo>
                    <a:pt x="9143" y="108204"/>
                  </a:lnTo>
                  <a:lnTo>
                    <a:pt x="13715" y="114300"/>
                  </a:lnTo>
                  <a:lnTo>
                    <a:pt x="19812" y="118872"/>
                  </a:lnTo>
                  <a:lnTo>
                    <a:pt x="25907" y="124968"/>
                  </a:lnTo>
                  <a:lnTo>
                    <a:pt x="33527" y="131064"/>
                  </a:lnTo>
                  <a:lnTo>
                    <a:pt x="60960" y="144780"/>
                  </a:lnTo>
                  <a:lnTo>
                    <a:pt x="71627" y="149352"/>
                  </a:lnTo>
                  <a:lnTo>
                    <a:pt x="83819" y="152400"/>
                  </a:lnTo>
                  <a:lnTo>
                    <a:pt x="96012" y="156972"/>
                  </a:lnTo>
                  <a:lnTo>
                    <a:pt x="109727" y="158496"/>
                  </a:lnTo>
                  <a:lnTo>
                    <a:pt x="121919" y="161544"/>
                  </a:lnTo>
                  <a:lnTo>
                    <a:pt x="135636" y="164592"/>
                  </a:lnTo>
                  <a:lnTo>
                    <a:pt x="149351" y="164592"/>
                  </a:lnTo>
                  <a:lnTo>
                    <a:pt x="164591" y="167640"/>
                  </a:lnTo>
                  <a:lnTo>
                    <a:pt x="178307" y="167640"/>
                  </a:lnTo>
                  <a:lnTo>
                    <a:pt x="193548" y="169164"/>
                  </a:lnTo>
                  <a:lnTo>
                    <a:pt x="222503" y="169164"/>
                  </a:lnTo>
                  <a:lnTo>
                    <a:pt x="237743" y="167640"/>
                  </a:lnTo>
                  <a:lnTo>
                    <a:pt x="252984" y="167640"/>
                  </a:lnTo>
                  <a:lnTo>
                    <a:pt x="266700" y="164592"/>
                  </a:lnTo>
                  <a:lnTo>
                    <a:pt x="280415" y="164592"/>
                  </a:lnTo>
                  <a:lnTo>
                    <a:pt x="294131" y="161544"/>
                  </a:lnTo>
                  <a:lnTo>
                    <a:pt x="309371" y="158496"/>
                  </a:lnTo>
                  <a:lnTo>
                    <a:pt x="321563" y="156972"/>
                  </a:lnTo>
                  <a:lnTo>
                    <a:pt x="332232" y="152400"/>
                  </a:lnTo>
                  <a:lnTo>
                    <a:pt x="382523" y="131064"/>
                  </a:lnTo>
                  <a:lnTo>
                    <a:pt x="396239" y="118872"/>
                  </a:lnTo>
                  <a:lnTo>
                    <a:pt x="403860" y="114300"/>
                  </a:lnTo>
                  <a:lnTo>
                    <a:pt x="408432" y="108204"/>
                  </a:lnTo>
                  <a:lnTo>
                    <a:pt x="414528" y="9601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84900" y="3699256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5344"/>
                  </a:moveTo>
                  <a:lnTo>
                    <a:pt x="414527" y="77724"/>
                  </a:lnTo>
                  <a:lnTo>
                    <a:pt x="413003" y="73152"/>
                  </a:lnTo>
                  <a:lnTo>
                    <a:pt x="411479" y="67056"/>
                  </a:lnTo>
                  <a:lnTo>
                    <a:pt x="408431" y="60960"/>
                  </a:lnTo>
                  <a:lnTo>
                    <a:pt x="403859" y="54864"/>
                  </a:lnTo>
                  <a:lnTo>
                    <a:pt x="396240" y="50292"/>
                  </a:lnTo>
                  <a:lnTo>
                    <a:pt x="390144" y="44196"/>
                  </a:lnTo>
                  <a:lnTo>
                    <a:pt x="382524" y="39624"/>
                  </a:lnTo>
                  <a:lnTo>
                    <a:pt x="373379" y="35052"/>
                  </a:lnTo>
                  <a:lnTo>
                    <a:pt x="364235" y="28956"/>
                  </a:lnTo>
                  <a:lnTo>
                    <a:pt x="355092" y="25908"/>
                  </a:lnTo>
                  <a:lnTo>
                    <a:pt x="344424" y="21336"/>
                  </a:lnTo>
                  <a:lnTo>
                    <a:pt x="332231" y="18288"/>
                  </a:lnTo>
                  <a:lnTo>
                    <a:pt x="321564" y="13716"/>
                  </a:lnTo>
                  <a:lnTo>
                    <a:pt x="307848" y="12192"/>
                  </a:lnTo>
                  <a:lnTo>
                    <a:pt x="294132" y="7620"/>
                  </a:lnTo>
                  <a:lnTo>
                    <a:pt x="222503" y="0"/>
                  </a:lnTo>
                  <a:lnTo>
                    <a:pt x="193548" y="0"/>
                  </a:lnTo>
                  <a:lnTo>
                    <a:pt x="149351" y="4572"/>
                  </a:lnTo>
                  <a:lnTo>
                    <a:pt x="121920" y="7620"/>
                  </a:lnTo>
                  <a:lnTo>
                    <a:pt x="108203" y="12192"/>
                  </a:lnTo>
                  <a:lnTo>
                    <a:pt x="96012" y="13716"/>
                  </a:lnTo>
                  <a:lnTo>
                    <a:pt x="83820" y="18288"/>
                  </a:lnTo>
                  <a:lnTo>
                    <a:pt x="73151" y="21336"/>
                  </a:lnTo>
                  <a:lnTo>
                    <a:pt x="60960" y="25908"/>
                  </a:lnTo>
                  <a:lnTo>
                    <a:pt x="51815" y="28956"/>
                  </a:lnTo>
                  <a:lnTo>
                    <a:pt x="42672" y="35052"/>
                  </a:lnTo>
                  <a:lnTo>
                    <a:pt x="33527" y="39624"/>
                  </a:lnTo>
                  <a:lnTo>
                    <a:pt x="25908" y="44196"/>
                  </a:lnTo>
                  <a:lnTo>
                    <a:pt x="19812" y="50292"/>
                  </a:lnTo>
                  <a:lnTo>
                    <a:pt x="13715" y="54864"/>
                  </a:lnTo>
                  <a:lnTo>
                    <a:pt x="4572" y="67056"/>
                  </a:lnTo>
                  <a:lnTo>
                    <a:pt x="3048" y="73152"/>
                  </a:lnTo>
                  <a:lnTo>
                    <a:pt x="1524" y="77724"/>
                  </a:lnTo>
                  <a:lnTo>
                    <a:pt x="19812" y="120396"/>
                  </a:lnTo>
                  <a:lnTo>
                    <a:pt x="25908" y="124968"/>
                  </a:lnTo>
                  <a:lnTo>
                    <a:pt x="33527" y="131064"/>
                  </a:lnTo>
                  <a:lnTo>
                    <a:pt x="60960" y="144780"/>
                  </a:lnTo>
                  <a:lnTo>
                    <a:pt x="73151" y="149352"/>
                  </a:lnTo>
                  <a:lnTo>
                    <a:pt x="83820" y="152400"/>
                  </a:lnTo>
                  <a:lnTo>
                    <a:pt x="96012" y="156972"/>
                  </a:lnTo>
                  <a:lnTo>
                    <a:pt x="108203" y="158496"/>
                  </a:lnTo>
                  <a:lnTo>
                    <a:pt x="135636" y="164592"/>
                  </a:lnTo>
                  <a:lnTo>
                    <a:pt x="149351" y="164592"/>
                  </a:lnTo>
                  <a:lnTo>
                    <a:pt x="164591" y="167640"/>
                  </a:lnTo>
                  <a:lnTo>
                    <a:pt x="178308" y="167640"/>
                  </a:lnTo>
                  <a:lnTo>
                    <a:pt x="193548" y="169164"/>
                  </a:lnTo>
                  <a:lnTo>
                    <a:pt x="222503" y="169164"/>
                  </a:lnTo>
                  <a:lnTo>
                    <a:pt x="237744" y="167640"/>
                  </a:lnTo>
                  <a:lnTo>
                    <a:pt x="251460" y="167640"/>
                  </a:lnTo>
                  <a:lnTo>
                    <a:pt x="266700" y="164592"/>
                  </a:lnTo>
                  <a:lnTo>
                    <a:pt x="280415" y="164592"/>
                  </a:lnTo>
                  <a:lnTo>
                    <a:pt x="307848" y="158496"/>
                  </a:lnTo>
                  <a:lnTo>
                    <a:pt x="321564" y="156972"/>
                  </a:lnTo>
                  <a:lnTo>
                    <a:pt x="332231" y="152400"/>
                  </a:lnTo>
                  <a:lnTo>
                    <a:pt x="344424" y="149352"/>
                  </a:lnTo>
                  <a:lnTo>
                    <a:pt x="355092" y="144780"/>
                  </a:lnTo>
                  <a:lnTo>
                    <a:pt x="382524" y="131064"/>
                  </a:lnTo>
                  <a:lnTo>
                    <a:pt x="390144" y="124968"/>
                  </a:lnTo>
                  <a:lnTo>
                    <a:pt x="396240" y="120396"/>
                  </a:lnTo>
                  <a:lnTo>
                    <a:pt x="403859" y="114300"/>
                  </a:lnTo>
                  <a:lnTo>
                    <a:pt x="408431" y="109728"/>
                  </a:lnTo>
                  <a:lnTo>
                    <a:pt x="411479" y="102108"/>
                  </a:lnTo>
                  <a:lnTo>
                    <a:pt x="413003" y="97536"/>
                  </a:lnTo>
                  <a:lnTo>
                    <a:pt x="416051" y="85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84900" y="3699256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5344"/>
                  </a:moveTo>
                  <a:lnTo>
                    <a:pt x="414527" y="77724"/>
                  </a:lnTo>
                  <a:lnTo>
                    <a:pt x="413003" y="73152"/>
                  </a:lnTo>
                  <a:lnTo>
                    <a:pt x="411479" y="67056"/>
                  </a:lnTo>
                  <a:lnTo>
                    <a:pt x="408431" y="60960"/>
                  </a:lnTo>
                  <a:lnTo>
                    <a:pt x="403859" y="54864"/>
                  </a:lnTo>
                  <a:lnTo>
                    <a:pt x="396240" y="50292"/>
                  </a:lnTo>
                  <a:lnTo>
                    <a:pt x="390144" y="44196"/>
                  </a:lnTo>
                  <a:lnTo>
                    <a:pt x="382524" y="39624"/>
                  </a:lnTo>
                  <a:lnTo>
                    <a:pt x="373379" y="35052"/>
                  </a:lnTo>
                  <a:lnTo>
                    <a:pt x="364235" y="28956"/>
                  </a:lnTo>
                  <a:lnTo>
                    <a:pt x="355092" y="25908"/>
                  </a:lnTo>
                  <a:lnTo>
                    <a:pt x="344424" y="21336"/>
                  </a:lnTo>
                  <a:lnTo>
                    <a:pt x="332231" y="18288"/>
                  </a:lnTo>
                  <a:lnTo>
                    <a:pt x="321564" y="13716"/>
                  </a:lnTo>
                  <a:lnTo>
                    <a:pt x="307848" y="12192"/>
                  </a:lnTo>
                  <a:lnTo>
                    <a:pt x="294132" y="7620"/>
                  </a:lnTo>
                  <a:lnTo>
                    <a:pt x="266700" y="4572"/>
                  </a:lnTo>
                  <a:lnTo>
                    <a:pt x="251460" y="3048"/>
                  </a:lnTo>
                  <a:lnTo>
                    <a:pt x="237744" y="1524"/>
                  </a:lnTo>
                  <a:lnTo>
                    <a:pt x="222503" y="0"/>
                  </a:lnTo>
                  <a:lnTo>
                    <a:pt x="193548" y="0"/>
                  </a:lnTo>
                  <a:lnTo>
                    <a:pt x="178308" y="1524"/>
                  </a:lnTo>
                  <a:lnTo>
                    <a:pt x="164591" y="3048"/>
                  </a:lnTo>
                  <a:lnTo>
                    <a:pt x="149351" y="4572"/>
                  </a:lnTo>
                  <a:lnTo>
                    <a:pt x="121920" y="7620"/>
                  </a:lnTo>
                  <a:lnTo>
                    <a:pt x="108203" y="12192"/>
                  </a:lnTo>
                  <a:lnTo>
                    <a:pt x="96012" y="13716"/>
                  </a:lnTo>
                  <a:lnTo>
                    <a:pt x="83820" y="18288"/>
                  </a:lnTo>
                  <a:lnTo>
                    <a:pt x="73151" y="21336"/>
                  </a:lnTo>
                  <a:lnTo>
                    <a:pt x="60960" y="25908"/>
                  </a:lnTo>
                  <a:lnTo>
                    <a:pt x="51815" y="28956"/>
                  </a:lnTo>
                  <a:lnTo>
                    <a:pt x="42672" y="35052"/>
                  </a:lnTo>
                  <a:lnTo>
                    <a:pt x="33527" y="39624"/>
                  </a:lnTo>
                  <a:lnTo>
                    <a:pt x="25908" y="44196"/>
                  </a:lnTo>
                  <a:lnTo>
                    <a:pt x="19812" y="50292"/>
                  </a:lnTo>
                  <a:lnTo>
                    <a:pt x="13715" y="54864"/>
                  </a:lnTo>
                  <a:lnTo>
                    <a:pt x="4572" y="67056"/>
                  </a:lnTo>
                  <a:lnTo>
                    <a:pt x="3048" y="73152"/>
                  </a:lnTo>
                  <a:lnTo>
                    <a:pt x="1524" y="77724"/>
                  </a:lnTo>
                  <a:lnTo>
                    <a:pt x="0" y="85344"/>
                  </a:lnTo>
                  <a:lnTo>
                    <a:pt x="1524" y="91440"/>
                  </a:lnTo>
                  <a:lnTo>
                    <a:pt x="3048" y="97536"/>
                  </a:lnTo>
                  <a:lnTo>
                    <a:pt x="4572" y="102108"/>
                  </a:lnTo>
                  <a:lnTo>
                    <a:pt x="9144" y="109728"/>
                  </a:lnTo>
                  <a:lnTo>
                    <a:pt x="19812" y="120396"/>
                  </a:lnTo>
                  <a:lnTo>
                    <a:pt x="25908" y="124968"/>
                  </a:lnTo>
                  <a:lnTo>
                    <a:pt x="33527" y="131064"/>
                  </a:lnTo>
                  <a:lnTo>
                    <a:pt x="60960" y="144780"/>
                  </a:lnTo>
                  <a:lnTo>
                    <a:pt x="73151" y="149352"/>
                  </a:lnTo>
                  <a:lnTo>
                    <a:pt x="83820" y="152400"/>
                  </a:lnTo>
                  <a:lnTo>
                    <a:pt x="96012" y="156972"/>
                  </a:lnTo>
                  <a:lnTo>
                    <a:pt x="108203" y="158496"/>
                  </a:lnTo>
                  <a:lnTo>
                    <a:pt x="135636" y="164592"/>
                  </a:lnTo>
                  <a:lnTo>
                    <a:pt x="149351" y="164592"/>
                  </a:lnTo>
                  <a:lnTo>
                    <a:pt x="164591" y="167640"/>
                  </a:lnTo>
                  <a:lnTo>
                    <a:pt x="178308" y="167640"/>
                  </a:lnTo>
                  <a:lnTo>
                    <a:pt x="193548" y="169164"/>
                  </a:lnTo>
                  <a:lnTo>
                    <a:pt x="222503" y="169164"/>
                  </a:lnTo>
                  <a:lnTo>
                    <a:pt x="237744" y="167640"/>
                  </a:lnTo>
                  <a:lnTo>
                    <a:pt x="251460" y="167640"/>
                  </a:lnTo>
                  <a:lnTo>
                    <a:pt x="266700" y="164592"/>
                  </a:lnTo>
                  <a:lnTo>
                    <a:pt x="280415" y="164592"/>
                  </a:lnTo>
                  <a:lnTo>
                    <a:pt x="307848" y="158496"/>
                  </a:lnTo>
                  <a:lnTo>
                    <a:pt x="321564" y="156972"/>
                  </a:lnTo>
                  <a:lnTo>
                    <a:pt x="332231" y="152400"/>
                  </a:lnTo>
                  <a:lnTo>
                    <a:pt x="344424" y="149352"/>
                  </a:lnTo>
                  <a:lnTo>
                    <a:pt x="355092" y="144780"/>
                  </a:lnTo>
                  <a:lnTo>
                    <a:pt x="382524" y="131064"/>
                  </a:lnTo>
                  <a:lnTo>
                    <a:pt x="390144" y="124968"/>
                  </a:lnTo>
                  <a:lnTo>
                    <a:pt x="396240" y="120396"/>
                  </a:lnTo>
                  <a:lnTo>
                    <a:pt x="403859" y="114300"/>
                  </a:lnTo>
                  <a:lnTo>
                    <a:pt x="408431" y="109728"/>
                  </a:lnTo>
                  <a:lnTo>
                    <a:pt x="411479" y="102108"/>
                  </a:lnTo>
                  <a:lnTo>
                    <a:pt x="413003" y="97536"/>
                  </a:lnTo>
                  <a:lnTo>
                    <a:pt x="416051" y="85344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254496" y="3756139"/>
            <a:ext cx="31242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spc="-5" dirty="0">
                <a:latin typeface="Times New Roman"/>
                <a:cs typeface="Times New Roman"/>
              </a:rPr>
              <a:t>Schematics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81700" y="3910901"/>
            <a:ext cx="473709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45" dirty="0">
                <a:latin typeface="Times New Roman"/>
                <a:cs typeface="Times New Roman"/>
              </a:rPr>
              <a:t>Sc</a:t>
            </a:r>
            <a:r>
              <a:rPr sz="650" i="1" spc="-80" dirty="0">
                <a:latin typeface="Times New Roman"/>
                <a:cs typeface="Times New Roman"/>
              </a:rPr>
              <a:t> </a:t>
            </a:r>
            <a:r>
              <a:rPr sz="650" i="1" spc="45" dirty="0">
                <a:latin typeface="Times New Roman"/>
                <a:cs typeface="Times New Roman"/>
              </a:rPr>
              <a:t>he</a:t>
            </a:r>
            <a:r>
              <a:rPr sz="650" i="1" spc="-75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mat</a:t>
            </a:r>
            <a:r>
              <a:rPr sz="650" i="1" spc="35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r>
              <a:rPr sz="650" i="1" spc="3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c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337559" y="3657917"/>
            <a:ext cx="478155" cy="213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725"/>
              </a:lnSpc>
              <a:spcBef>
                <a:spcPts val="120"/>
              </a:spcBef>
            </a:pPr>
            <a:r>
              <a:rPr sz="650" i="1" spc="40" dirty="0">
                <a:latin typeface="Times New Roman"/>
                <a:cs typeface="Times New Roman"/>
              </a:rPr>
              <a:t>Tar ge</a:t>
            </a:r>
            <a:r>
              <a:rPr sz="650" i="1" spc="-13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  <a:p>
            <a:pPr marL="268605">
              <a:lnSpc>
                <a:spcPts val="725"/>
              </a:lnSpc>
            </a:pPr>
            <a:r>
              <a:rPr sz="650" i="1" spc="50" dirty="0">
                <a:latin typeface="Times New Roman"/>
                <a:cs typeface="Times New Roman"/>
              </a:rPr>
              <a:t>dat</a:t>
            </a:r>
            <a:r>
              <a:rPr sz="650" i="1" spc="-10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205410" y="4102290"/>
            <a:ext cx="356235" cy="272415"/>
            <a:chOff x="6205410" y="4102290"/>
            <a:chExt cx="356235" cy="272415"/>
          </a:xfrm>
        </p:grpSpPr>
        <p:sp>
          <p:nvSpPr>
            <p:cNvPr id="51" name="object 51"/>
            <p:cNvSpPr/>
            <p:nvPr/>
          </p:nvSpPr>
          <p:spPr>
            <a:xfrm>
              <a:off x="6232144" y="4145788"/>
              <a:ext cx="329565" cy="228600"/>
            </a:xfrm>
            <a:custGeom>
              <a:avLst/>
              <a:gdLst/>
              <a:ahLst/>
              <a:cxnLst/>
              <a:rect l="l" t="t" r="r" b="b"/>
              <a:pathLst>
                <a:path w="329565" h="228600">
                  <a:moveTo>
                    <a:pt x="329184" y="33528"/>
                  </a:moveTo>
                  <a:lnTo>
                    <a:pt x="326136" y="30480"/>
                  </a:lnTo>
                  <a:lnTo>
                    <a:pt x="324612" y="27432"/>
                  </a:lnTo>
                  <a:lnTo>
                    <a:pt x="315455" y="21336"/>
                  </a:lnTo>
                  <a:lnTo>
                    <a:pt x="309372" y="19812"/>
                  </a:lnTo>
                  <a:lnTo>
                    <a:pt x="297180" y="13716"/>
                  </a:lnTo>
                  <a:lnTo>
                    <a:pt x="288036" y="12192"/>
                  </a:lnTo>
                  <a:lnTo>
                    <a:pt x="278879" y="9144"/>
                  </a:lnTo>
                  <a:lnTo>
                    <a:pt x="259080" y="6096"/>
                  </a:lnTo>
                  <a:lnTo>
                    <a:pt x="224028" y="1524"/>
                  </a:lnTo>
                  <a:lnTo>
                    <a:pt x="211836" y="1524"/>
                  </a:lnTo>
                  <a:lnTo>
                    <a:pt x="198120" y="0"/>
                  </a:lnTo>
                  <a:lnTo>
                    <a:pt x="132588" y="0"/>
                  </a:lnTo>
                  <a:lnTo>
                    <a:pt x="120396" y="1524"/>
                  </a:lnTo>
                  <a:lnTo>
                    <a:pt x="108204" y="1524"/>
                  </a:lnTo>
                  <a:lnTo>
                    <a:pt x="94488" y="3048"/>
                  </a:lnTo>
                  <a:lnTo>
                    <a:pt x="60960" y="7620"/>
                  </a:lnTo>
                  <a:lnTo>
                    <a:pt x="51816" y="9144"/>
                  </a:lnTo>
                  <a:lnTo>
                    <a:pt x="42672" y="12192"/>
                  </a:lnTo>
                  <a:lnTo>
                    <a:pt x="35052" y="13716"/>
                  </a:lnTo>
                  <a:lnTo>
                    <a:pt x="27432" y="16764"/>
                  </a:lnTo>
                  <a:lnTo>
                    <a:pt x="21336" y="19812"/>
                  </a:lnTo>
                  <a:lnTo>
                    <a:pt x="13716" y="21336"/>
                  </a:lnTo>
                  <a:lnTo>
                    <a:pt x="4572" y="27432"/>
                  </a:lnTo>
                  <a:lnTo>
                    <a:pt x="1524" y="33528"/>
                  </a:lnTo>
                  <a:lnTo>
                    <a:pt x="1524" y="36576"/>
                  </a:lnTo>
                  <a:lnTo>
                    <a:pt x="1524" y="39624"/>
                  </a:lnTo>
                  <a:lnTo>
                    <a:pt x="1524" y="155448"/>
                  </a:lnTo>
                  <a:lnTo>
                    <a:pt x="1524" y="186690"/>
                  </a:lnTo>
                  <a:lnTo>
                    <a:pt x="0" y="187452"/>
                  </a:lnTo>
                  <a:lnTo>
                    <a:pt x="0" y="195072"/>
                  </a:lnTo>
                  <a:lnTo>
                    <a:pt x="3048" y="198120"/>
                  </a:lnTo>
                  <a:lnTo>
                    <a:pt x="4572" y="201168"/>
                  </a:lnTo>
                  <a:lnTo>
                    <a:pt x="9144" y="204216"/>
                  </a:lnTo>
                  <a:lnTo>
                    <a:pt x="13716" y="205740"/>
                  </a:lnTo>
                  <a:lnTo>
                    <a:pt x="25908" y="211836"/>
                  </a:lnTo>
                  <a:lnTo>
                    <a:pt x="33528" y="214884"/>
                  </a:lnTo>
                  <a:lnTo>
                    <a:pt x="41148" y="216408"/>
                  </a:lnTo>
                  <a:lnTo>
                    <a:pt x="50292" y="219456"/>
                  </a:lnTo>
                  <a:lnTo>
                    <a:pt x="70104" y="222504"/>
                  </a:lnTo>
                  <a:lnTo>
                    <a:pt x="92964" y="225552"/>
                  </a:lnTo>
                  <a:lnTo>
                    <a:pt x="106680" y="227076"/>
                  </a:lnTo>
                  <a:lnTo>
                    <a:pt x="131064" y="227076"/>
                  </a:lnTo>
                  <a:lnTo>
                    <a:pt x="143256" y="228600"/>
                  </a:lnTo>
                  <a:lnTo>
                    <a:pt x="184404" y="228600"/>
                  </a:lnTo>
                  <a:lnTo>
                    <a:pt x="196596" y="227076"/>
                  </a:lnTo>
                  <a:lnTo>
                    <a:pt x="222504" y="227076"/>
                  </a:lnTo>
                  <a:lnTo>
                    <a:pt x="268224" y="220980"/>
                  </a:lnTo>
                  <a:lnTo>
                    <a:pt x="277355" y="219456"/>
                  </a:lnTo>
                  <a:lnTo>
                    <a:pt x="286512" y="216408"/>
                  </a:lnTo>
                  <a:lnTo>
                    <a:pt x="295656" y="214884"/>
                  </a:lnTo>
                  <a:lnTo>
                    <a:pt x="327660" y="195072"/>
                  </a:lnTo>
                  <a:lnTo>
                    <a:pt x="327660" y="192024"/>
                  </a:lnTo>
                  <a:lnTo>
                    <a:pt x="329184" y="192024"/>
                  </a:lnTo>
                  <a:lnTo>
                    <a:pt x="329184" y="155448"/>
                  </a:lnTo>
                  <a:lnTo>
                    <a:pt x="329184" y="39624"/>
                  </a:lnTo>
                  <a:lnTo>
                    <a:pt x="329184" y="36576"/>
                  </a:lnTo>
                  <a:lnTo>
                    <a:pt x="329184" y="33528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06223" y="4145788"/>
              <a:ext cx="338455" cy="154305"/>
            </a:xfrm>
            <a:custGeom>
              <a:avLst/>
              <a:gdLst/>
              <a:ahLst/>
              <a:cxnLst/>
              <a:rect l="l" t="t" r="r" b="b"/>
              <a:pathLst>
                <a:path w="338454" h="154304">
                  <a:moveTo>
                    <a:pt x="458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4584" y="153924"/>
                  </a:lnTo>
                  <a:lnTo>
                    <a:pt x="4584" y="0"/>
                  </a:lnTo>
                  <a:close/>
                </a:path>
                <a:path w="338454" h="154304">
                  <a:moveTo>
                    <a:pt x="338340" y="0"/>
                  </a:moveTo>
                  <a:lnTo>
                    <a:pt x="333768" y="0"/>
                  </a:lnTo>
                  <a:lnTo>
                    <a:pt x="333768" y="153924"/>
                  </a:lnTo>
                  <a:lnTo>
                    <a:pt x="338340" y="153924"/>
                  </a:lnTo>
                  <a:lnTo>
                    <a:pt x="338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210807" y="4263136"/>
              <a:ext cx="329565" cy="74930"/>
            </a:xfrm>
            <a:custGeom>
              <a:avLst/>
              <a:gdLst/>
              <a:ahLst/>
              <a:cxnLst/>
              <a:rect l="l" t="t" r="r" b="b"/>
              <a:pathLst>
                <a:path w="329565" h="74929">
                  <a:moveTo>
                    <a:pt x="329184" y="38100"/>
                  </a:moveTo>
                  <a:lnTo>
                    <a:pt x="326136" y="32003"/>
                  </a:lnTo>
                  <a:lnTo>
                    <a:pt x="320039" y="25908"/>
                  </a:lnTo>
                  <a:lnTo>
                    <a:pt x="313943" y="22860"/>
                  </a:lnTo>
                  <a:lnTo>
                    <a:pt x="309371" y="19812"/>
                  </a:lnTo>
                  <a:lnTo>
                    <a:pt x="303275" y="16763"/>
                  </a:lnTo>
                  <a:lnTo>
                    <a:pt x="295656" y="15239"/>
                  </a:lnTo>
                  <a:lnTo>
                    <a:pt x="286512" y="13715"/>
                  </a:lnTo>
                  <a:lnTo>
                    <a:pt x="277367" y="10667"/>
                  </a:lnTo>
                  <a:lnTo>
                    <a:pt x="266700" y="7619"/>
                  </a:lnTo>
                  <a:lnTo>
                    <a:pt x="257555" y="6096"/>
                  </a:lnTo>
                  <a:lnTo>
                    <a:pt x="245363" y="6096"/>
                  </a:lnTo>
                  <a:lnTo>
                    <a:pt x="210312" y="1524"/>
                  </a:lnTo>
                  <a:lnTo>
                    <a:pt x="196595" y="1524"/>
                  </a:lnTo>
                  <a:lnTo>
                    <a:pt x="184403" y="0"/>
                  </a:lnTo>
                  <a:lnTo>
                    <a:pt x="144779" y="0"/>
                  </a:lnTo>
                  <a:lnTo>
                    <a:pt x="131063" y="1524"/>
                  </a:lnTo>
                  <a:lnTo>
                    <a:pt x="118871" y="1524"/>
                  </a:lnTo>
                  <a:lnTo>
                    <a:pt x="92963" y="4572"/>
                  </a:lnTo>
                  <a:lnTo>
                    <a:pt x="82295" y="6096"/>
                  </a:lnTo>
                  <a:lnTo>
                    <a:pt x="70103" y="6096"/>
                  </a:lnTo>
                  <a:lnTo>
                    <a:pt x="59436" y="7619"/>
                  </a:lnTo>
                  <a:lnTo>
                    <a:pt x="41147" y="13715"/>
                  </a:lnTo>
                  <a:lnTo>
                    <a:pt x="25907" y="16763"/>
                  </a:lnTo>
                  <a:lnTo>
                    <a:pt x="18287" y="19812"/>
                  </a:lnTo>
                  <a:lnTo>
                    <a:pt x="12191" y="22860"/>
                  </a:lnTo>
                  <a:lnTo>
                    <a:pt x="9143" y="25908"/>
                  </a:lnTo>
                  <a:lnTo>
                    <a:pt x="4571" y="28955"/>
                  </a:lnTo>
                  <a:lnTo>
                    <a:pt x="3047" y="32003"/>
                  </a:lnTo>
                  <a:lnTo>
                    <a:pt x="0" y="35051"/>
                  </a:lnTo>
                  <a:lnTo>
                    <a:pt x="0" y="41148"/>
                  </a:lnTo>
                  <a:lnTo>
                    <a:pt x="3047" y="44196"/>
                  </a:lnTo>
                  <a:lnTo>
                    <a:pt x="4571" y="47243"/>
                  </a:lnTo>
                  <a:lnTo>
                    <a:pt x="9143" y="50291"/>
                  </a:lnTo>
                  <a:lnTo>
                    <a:pt x="12191" y="53339"/>
                  </a:lnTo>
                  <a:lnTo>
                    <a:pt x="18287" y="54863"/>
                  </a:lnTo>
                  <a:lnTo>
                    <a:pt x="33527" y="60960"/>
                  </a:lnTo>
                  <a:lnTo>
                    <a:pt x="41147" y="62484"/>
                  </a:lnTo>
                  <a:lnTo>
                    <a:pt x="50291" y="64008"/>
                  </a:lnTo>
                  <a:lnTo>
                    <a:pt x="59436" y="67055"/>
                  </a:lnTo>
                  <a:lnTo>
                    <a:pt x="92963" y="71627"/>
                  </a:lnTo>
                  <a:lnTo>
                    <a:pt x="118871" y="74675"/>
                  </a:lnTo>
                  <a:lnTo>
                    <a:pt x="210312" y="74675"/>
                  </a:lnTo>
                  <a:lnTo>
                    <a:pt x="257555" y="68579"/>
                  </a:lnTo>
                  <a:lnTo>
                    <a:pt x="266700" y="67055"/>
                  </a:lnTo>
                  <a:lnTo>
                    <a:pt x="277367" y="64008"/>
                  </a:lnTo>
                  <a:lnTo>
                    <a:pt x="295656" y="60960"/>
                  </a:lnTo>
                  <a:lnTo>
                    <a:pt x="303275" y="57912"/>
                  </a:lnTo>
                  <a:lnTo>
                    <a:pt x="309371" y="54863"/>
                  </a:lnTo>
                  <a:lnTo>
                    <a:pt x="313943" y="53339"/>
                  </a:lnTo>
                  <a:lnTo>
                    <a:pt x="320039" y="50291"/>
                  </a:lnTo>
                  <a:lnTo>
                    <a:pt x="326136" y="44196"/>
                  </a:lnTo>
                  <a:lnTo>
                    <a:pt x="329184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210807" y="4263136"/>
              <a:ext cx="329565" cy="74930"/>
            </a:xfrm>
            <a:custGeom>
              <a:avLst/>
              <a:gdLst/>
              <a:ahLst/>
              <a:cxnLst/>
              <a:rect l="l" t="t" r="r" b="b"/>
              <a:pathLst>
                <a:path w="329565" h="74929">
                  <a:moveTo>
                    <a:pt x="329184" y="38100"/>
                  </a:moveTo>
                  <a:lnTo>
                    <a:pt x="326136" y="32003"/>
                  </a:lnTo>
                  <a:lnTo>
                    <a:pt x="320039" y="25908"/>
                  </a:lnTo>
                  <a:lnTo>
                    <a:pt x="313943" y="22860"/>
                  </a:lnTo>
                  <a:lnTo>
                    <a:pt x="309371" y="19812"/>
                  </a:lnTo>
                  <a:lnTo>
                    <a:pt x="303275" y="16763"/>
                  </a:lnTo>
                  <a:lnTo>
                    <a:pt x="295656" y="15239"/>
                  </a:lnTo>
                  <a:lnTo>
                    <a:pt x="286512" y="13715"/>
                  </a:lnTo>
                  <a:lnTo>
                    <a:pt x="277367" y="10667"/>
                  </a:lnTo>
                  <a:lnTo>
                    <a:pt x="266700" y="7619"/>
                  </a:lnTo>
                  <a:lnTo>
                    <a:pt x="257555" y="6096"/>
                  </a:lnTo>
                  <a:lnTo>
                    <a:pt x="245363" y="6096"/>
                  </a:lnTo>
                  <a:lnTo>
                    <a:pt x="233171" y="4572"/>
                  </a:lnTo>
                  <a:lnTo>
                    <a:pt x="222503" y="3048"/>
                  </a:lnTo>
                  <a:lnTo>
                    <a:pt x="210312" y="1524"/>
                  </a:lnTo>
                  <a:lnTo>
                    <a:pt x="196595" y="1524"/>
                  </a:lnTo>
                  <a:lnTo>
                    <a:pt x="184403" y="0"/>
                  </a:lnTo>
                  <a:lnTo>
                    <a:pt x="144779" y="0"/>
                  </a:lnTo>
                  <a:lnTo>
                    <a:pt x="131063" y="1524"/>
                  </a:lnTo>
                  <a:lnTo>
                    <a:pt x="118871" y="1524"/>
                  </a:lnTo>
                  <a:lnTo>
                    <a:pt x="106679" y="3048"/>
                  </a:lnTo>
                  <a:lnTo>
                    <a:pt x="92963" y="4572"/>
                  </a:lnTo>
                  <a:lnTo>
                    <a:pt x="82295" y="6096"/>
                  </a:lnTo>
                  <a:lnTo>
                    <a:pt x="70103" y="6096"/>
                  </a:lnTo>
                  <a:lnTo>
                    <a:pt x="59436" y="7619"/>
                  </a:lnTo>
                  <a:lnTo>
                    <a:pt x="41147" y="13715"/>
                  </a:lnTo>
                  <a:lnTo>
                    <a:pt x="25907" y="16763"/>
                  </a:lnTo>
                  <a:lnTo>
                    <a:pt x="18287" y="19812"/>
                  </a:lnTo>
                  <a:lnTo>
                    <a:pt x="12191" y="22860"/>
                  </a:lnTo>
                  <a:lnTo>
                    <a:pt x="9143" y="25908"/>
                  </a:lnTo>
                  <a:lnTo>
                    <a:pt x="4571" y="28955"/>
                  </a:lnTo>
                  <a:lnTo>
                    <a:pt x="3047" y="32003"/>
                  </a:lnTo>
                  <a:lnTo>
                    <a:pt x="0" y="35051"/>
                  </a:lnTo>
                  <a:lnTo>
                    <a:pt x="0" y="41148"/>
                  </a:lnTo>
                  <a:lnTo>
                    <a:pt x="3047" y="44196"/>
                  </a:lnTo>
                  <a:lnTo>
                    <a:pt x="4571" y="47243"/>
                  </a:lnTo>
                  <a:lnTo>
                    <a:pt x="9143" y="50291"/>
                  </a:lnTo>
                  <a:lnTo>
                    <a:pt x="12191" y="53339"/>
                  </a:lnTo>
                  <a:lnTo>
                    <a:pt x="18287" y="54863"/>
                  </a:lnTo>
                  <a:lnTo>
                    <a:pt x="33527" y="60960"/>
                  </a:lnTo>
                  <a:lnTo>
                    <a:pt x="41147" y="62484"/>
                  </a:lnTo>
                  <a:lnTo>
                    <a:pt x="50291" y="64008"/>
                  </a:lnTo>
                  <a:lnTo>
                    <a:pt x="59436" y="67055"/>
                  </a:lnTo>
                  <a:lnTo>
                    <a:pt x="70103" y="68579"/>
                  </a:lnTo>
                  <a:lnTo>
                    <a:pt x="82295" y="70103"/>
                  </a:lnTo>
                  <a:lnTo>
                    <a:pt x="92963" y="71627"/>
                  </a:lnTo>
                  <a:lnTo>
                    <a:pt x="106679" y="73151"/>
                  </a:lnTo>
                  <a:lnTo>
                    <a:pt x="118871" y="74675"/>
                  </a:lnTo>
                  <a:lnTo>
                    <a:pt x="210312" y="74675"/>
                  </a:lnTo>
                  <a:lnTo>
                    <a:pt x="222503" y="73151"/>
                  </a:lnTo>
                  <a:lnTo>
                    <a:pt x="233171" y="71627"/>
                  </a:lnTo>
                  <a:lnTo>
                    <a:pt x="257555" y="68579"/>
                  </a:lnTo>
                  <a:lnTo>
                    <a:pt x="266700" y="67055"/>
                  </a:lnTo>
                  <a:lnTo>
                    <a:pt x="277367" y="64008"/>
                  </a:lnTo>
                  <a:lnTo>
                    <a:pt x="295656" y="60960"/>
                  </a:lnTo>
                  <a:lnTo>
                    <a:pt x="303275" y="57912"/>
                  </a:lnTo>
                  <a:lnTo>
                    <a:pt x="309371" y="54863"/>
                  </a:lnTo>
                  <a:lnTo>
                    <a:pt x="313943" y="53339"/>
                  </a:lnTo>
                  <a:lnTo>
                    <a:pt x="320039" y="50291"/>
                  </a:lnTo>
                  <a:lnTo>
                    <a:pt x="326136" y="44196"/>
                  </a:lnTo>
                  <a:lnTo>
                    <a:pt x="329184" y="38100"/>
                  </a:lnTo>
                  <a:close/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210808" y="4107688"/>
              <a:ext cx="329565" cy="193675"/>
            </a:xfrm>
            <a:custGeom>
              <a:avLst/>
              <a:gdLst/>
              <a:ahLst/>
              <a:cxnLst/>
              <a:rect l="l" t="t" r="r" b="b"/>
              <a:pathLst>
                <a:path w="329565" h="193675">
                  <a:moveTo>
                    <a:pt x="329184" y="38100"/>
                  </a:moveTo>
                  <a:lnTo>
                    <a:pt x="326136" y="32004"/>
                  </a:lnTo>
                  <a:lnTo>
                    <a:pt x="320040" y="25908"/>
                  </a:lnTo>
                  <a:lnTo>
                    <a:pt x="313944" y="22860"/>
                  </a:lnTo>
                  <a:lnTo>
                    <a:pt x="309372" y="19812"/>
                  </a:lnTo>
                  <a:lnTo>
                    <a:pt x="303263" y="18288"/>
                  </a:lnTo>
                  <a:lnTo>
                    <a:pt x="295656" y="15240"/>
                  </a:lnTo>
                  <a:lnTo>
                    <a:pt x="286512" y="12192"/>
                  </a:lnTo>
                  <a:lnTo>
                    <a:pt x="266700" y="9144"/>
                  </a:lnTo>
                  <a:lnTo>
                    <a:pt x="257556" y="6096"/>
                  </a:lnTo>
                  <a:lnTo>
                    <a:pt x="234696" y="3048"/>
                  </a:lnTo>
                  <a:lnTo>
                    <a:pt x="222504" y="3048"/>
                  </a:lnTo>
                  <a:lnTo>
                    <a:pt x="210312" y="1524"/>
                  </a:lnTo>
                  <a:lnTo>
                    <a:pt x="196596" y="1524"/>
                  </a:lnTo>
                  <a:lnTo>
                    <a:pt x="184404" y="0"/>
                  </a:lnTo>
                  <a:lnTo>
                    <a:pt x="144780" y="0"/>
                  </a:lnTo>
                  <a:lnTo>
                    <a:pt x="131064" y="1524"/>
                  </a:lnTo>
                  <a:lnTo>
                    <a:pt x="118872" y="1524"/>
                  </a:lnTo>
                  <a:lnTo>
                    <a:pt x="106680" y="3048"/>
                  </a:lnTo>
                  <a:lnTo>
                    <a:pt x="94488" y="3048"/>
                  </a:lnTo>
                  <a:lnTo>
                    <a:pt x="71628" y="6096"/>
                  </a:lnTo>
                  <a:lnTo>
                    <a:pt x="59436" y="9144"/>
                  </a:lnTo>
                  <a:lnTo>
                    <a:pt x="50292" y="10668"/>
                  </a:lnTo>
                  <a:lnTo>
                    <a:pt x="42672" y="12192"/>
                  </a:lnTo>
                  <a:lnTo>
                    <a:pt x="33528" y="15240"/>
                  </a:lnTo>
                  <a:lnTo>
                    <a:pt x="25908" y="18288"/>
                  </a:lnTo>
                  <a:lnTo>
                    <a:pt x="18288" y="19812"/>
                  </a:lnTo>
                  <a:lnTo>
                    <a:pt x="4572" y="28956"/>
                  </a:lnTo>
                  <a:lnTo>
                    <a:pt x="0" y="38100"/>
                  </a:lnTo>
                  <a:lnTo>
                    <a:pt x="0" y="193548"/>
                  </a:lnTo>
                  <a:lnTo>
                    <a:pt x="329184" y="193548"/>
                  </a:lnTo>
                  <a:lnTo>
                    <a:pt x="329184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210807" y="4107688"/>
              <a:ext cx="329565" cy="74930"/>
            </a:xfrm>
            <a:custGeom>
              <a:avLst/>
              <a:gdLst/>
              <a:ahLst/>
              <a:cxnLst/>
              <a:rect l="l" t="t" r="r" b="b"/>
              <a:pathLst>
                <a:path w="329565" h="74929">
                  <a:moveTo>
                    <a:pt x="329184" y="38100"/>
                  </a:moveTo>
                  <a:lnTo>
                    <a:pt x="326136" y="32003"/>
                  </a:lnTo>
                  <a:lnTo>
                    <a:pt x="320039" y="25908"/>
                  </a:lnTo>
                  <a:lnTo>
                    <a:pt x="313943" y="22860"/>
                  </a:lnTo>
                  <a:lnTo>
                    <a:pt x="309371" y="19812"/>
                  </a:lnTo>
                  <a:lnTo>
                    <a:pt x="303275" y="18287"/>
                  </a:lnTo>
                  <a:lnTo>
                    <a:pt x="295656" y="15239"/>
                  </a:lnTo>
                  <a:lnTo>
                    <a:pt x="286512" y="12191"/>
                  </a:lnTo>
                  <a:lnTo>
                    <a:pt x="277367" y="10667"/>
                  </a:lnTo>
                  <a:lnTo>
                    <a:pt x="266700" y="9144"/>
                  </a:lnTo>
                  <a:lnTo>
                    <a:pt x="257555" y="6096"/>
                  </a:lnTo>
                  <a:lnTo>
                    <a:pt x="245363" y="4572"/>
                  </a:lnTo>
                  <a:lnTo>
                    <a:pt x="234695" y="3048"/>
                  </a:lnTo>
                  <a:lnTo>
                    <a:pt x="222503" y="3048"/>
                  </a:lnTo>
                  <a:lnTo>
                    <a:pt x="210312" y="1524"/>
                  </a:lnTo>
                  <a:lnTo>
                    <a:pt x="196595" y="1524"/>
                  </a:lnTo>
                  <a:lnTo>
                    <a:pt x="184403" y="0"/>
                  </a:lnTo>
                  <a:lnTo>
                    <a:pt x="144779" y="0"/>
                  </a:lnTo>
                  <a:lnTo>
                    <a:pt x="131063" y="1524"/>
                  </a:lnTo>
                  <a:lnTo>
                    <a:pt x="118871" y="1524"/>
                  </a:lnTo>
                  <a:lnTo>
                    <a:pt x="106679" y="3048"/>
                  </a:lnTo>
                  <a:lnTo>
                    <a:pt x="94487" y="3048"/>
                  </a:lnTo>
                  <a:lnTo>
                    <a:pt x="82295" y="4572"/>
                  </a:lnTo>
                  <a:lnTo>
                    <a:pt x="71627" y="6096"/>
                  </a:lnTo>
                  <a:lnTo>
                    <a:pt x="59436" y="9144"/>
                  </a:lnTo>
                  <a:lnTo>
                    <a:pt x="50291" y="10667"/>
                  </a:lnTo>
                  <a:lnTo>
                    <a:pt x="42671" y="12191"/>
                  </a:lnTo>
                  <a:lnTo>
                    <a:pt x="33527" y="15239"/>
                  </a:lnTo>
                  <a:lnTo>
                    <a:pt x="25907" y="18287"/>
                  </a:lnTo>
                  <a:lnTo>
                    <a:pt x="18287" y="19812"/>
                  </a:lnTo>
                  <a:lnTo>
                    <a:pt x="4571" y="28956"/>
                  </a:lnTo>
                  <a:lnTo>
                    <a:pt x="0" y="38100"/>
                  </a:lnTo>
                  <a:lnTo>
                    <a:pt x="4571" y="47244"/>
                  </a:lnTo>
                  <a:lnTo>
                    <a:pt x="9143" y="50291"/>
                  </a:lnTo>
                  <a:lnTo>
                    <a:pt x="13715" y="51815"/>
                  </a:lnTo>
                  <a:lnTo>
                    <a:pt x="18287" y="54863"/>
                  </a:lnTo>
                  <a:lnTo>
                    <a:pt x="25907" y="57912"/>
                  </a:lnTo>
                  <a:lnTo>
                    <a:pt x="33527" y="59436"/>
                  </a:lnTo>
                  <a:lnTo>
                    <a:pt x="42671" y="62484"/>
                  </a:lnTo>
                  <a:lnTo>
                    <a:pt x="50291" y="65532"/>
                  </a:lnTo>
                  <a:lnTo>
                    <a:pt x="59436" y="67056"/>
                  </a:lnTo>
                  <a:lnTo>
                    <a:pt x="71627" y="68579"/>
                  </a:lnTo>
                  <a:lnTo>
                    <a:pt x="82295" y="70103"/>
                  </a:lnTo>
                  <a:lnTo>
                    <a:pt x="118871" y="74675"/>
                  </a:lnTo>
                  <a:lnTo>
                    <a:pt x="210312" y="74675"/>
                  </a:lnTo>
                  <a:lnTo>
                    <a:pt x="234695" y="71627"/>
                  </a:lnTo>
                  <a:lnTo>
                    <a:pt x="245363" y="70103"/>
                  </a:lnTo>
                  <a:lnTo>
                    <a:pt x="257555" y="68579"/>
                  </a:lnTo>
                  <a:lnTo>
                    <a:pt x="266700" y="67056"/>
                  </a:lnTo>
                  <a:lnTo>
                    <a:pt x="277367" y="65532"/>
                  </a:lnTo>
                  <a:lnTo>
                    <a:pt x="295656" y="59436"/>
                  </a:lnTo>
                  <a:lnTo>
                    <a:pt x="303275" y="57912"/>
                  </a:lnTo>
                  <a:lnTo>
                    <a:pt x="309371" y="54863"/>
                  </a:lnTo>
                  <a:lnTo>
                    <a:pt x="313943" y="51815"/>
                  </a:lnTo>
                  <a:lnTo>
                    <a:pt x="320039" y="50291"/>
                  </a:lnTo>
                  <a:lnTo>
                    <a:pt x="326136" y="44196"/>
                  </a:lnTo>
                  <a:lnTo>
                    <a:pt x="329184" y="38100"/>
                  </a:lnTo>
                  <a:close/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06223" y="4145788"/>
              <a:ext cx="338455" cy="154305"/>
            </a:xfrm>
            <a:custGeom>
              <a:avLst/>
              <a:gdLst/>
              <a:ahLst/>
              <a:cxnLst/>
              <a:rect l="l" t="t" r="r" b="b"/>
              <a:pathLst>
                <a:path w="338454" h="154304">
                  <a:moveTo>
                    <a:pt x="9156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9156" y="153924"/>
                  </a:lnTo>
                  <a:lnTo>
                    <a:pt x="9156" y="0"/>
                  </a:lnTo>
                  <a:close/>
                </a:path>
                <a:path w="338454" h="154304">
                  <a:moveTo>
                    <a:pt x="338340" y="0"/>
                  </a:moveTo>
                  <a:lnTo>
                    <a:pt x="329196" y="0"/>
                  </a:lnTo>
                  <a:lnTo>
                    <a:pt x="329196" y="153924"/>
                  </a:lnTo>
                  <a:lnTo>
                    <a:pt x="338340" y="153924"/>
                  </a:lnTo>
                  <a:lnTo>
                    <a:pt x="338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234684" y="4188955"/>
            <a:ext cx="295275" cy="1651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62865" marR="5080" indent="-50800">
              <a:lnSpc>
                <a:spcPts val="490"/>
              </a:lnSpc>
              <a:spcBef>
                <a:spcPts val="210"/>
              </a:spcBef>
            </a:pPr>
            <a:r>
              <a:rPr sz="500" i="1" spc="-5" dirty="0">
                <a:latin typeface="Times New Roman"/>
                <a:cs typeface="Times New Roman"/>
              </a:rPr>
              <a:t>s</a:t>
            </a:r>
            <a:r>
              <a:rPr sz="500" i="1" dirty="0">
                <a:latin typeface="Times New Roman"/>
                <a:cs typeface="Times New Roman"/>
              </a:rPr>
              <a:t>i</a:t>
            </a:r>
            <a:r>
              <a:rPr sz="500" i="1" spc="-5" dirty="0">
                <a:latin typeface="Times New Roman"/>
                <a:cs typeface="Times New Roman"/>
              </a:rPr>
              <a:t>m</a:t>
            </a:r>
            <a:r>
              <a:rPr sz="500" i="1" dirty="0">
                <a:latin typeface="Times New Roman"/>
                <a:cs typeface="Times New Roman"/>
              </a:rPr>
              <a:t>ula</a:t>
            </a:r>
            <a:r>
              <a:rPr sz="500" i="1" spc="-10" dirty="0">
                <a:latin typeface="Times New Roman"/>
                <a:cs typeface="Times New Roman"/>
              </a:rPr>
              <a:t>t</a:t>
            </a:r>
            <a:r>
              <a:rPr sz="500" i="1" dirty="0">
                <a:latin typeface="Times New Roman"/>
                <a:cs typeface="Times New Roman"/>
              </a:rPr>
              <a:t>ion  </a:t>
            </a:r>
            <a:r>
              <a:rPr sz="500" i="1" spc="-5" dirty="0">
                <a:latin typeface="Times New Roman"/>
                <a:cs typeface="Times New Roman"/>
              </a:rPr>
              <a:t>results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231635" y="4351337"/>
            <a:ext cx="44005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720"/>
              </a:lnSpc>
              <a:spcBef>
                <a:spcPts val="120"/>
              </a:spcBef>
            </a:pPr>
            <a:r>
              <a:rPr sz="650" i="1" spc="40" dirty="0">
                <a:latin typeface="Times New Roman"/>
                <a:cs typeface="Times New Roman"/>
              </a:rPr>
              <a:t>St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r>
              <a:rPr sz="650" i="1" spc="35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mul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ts val="720"/>
              </a:lnSpc>
            </a:pPr>
            <a:r>
              <a:rPr sz="650" i="1" spc="5" dirty="0">
                <a:latin typeface="Times New Roman"/>
                <a:cs typeface="Times New Roman"/>
              </a:rPr>
              <a:t>Re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i="1" spc="90" dirty="0">
                <a:latin typeface="Times New Roman"/>
                <a:cs typeface="Times New Roman"/>
              </a:rPr>
              <a:t>sponse</a:t>
            </a:r>
            <a:r>
              <a:rPr sz="650" i="1" spc="-2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059935" y="4369625"/>
            <a:ext cx="323850" cy="2120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660"/>
              </a:lnSpc>
              <a:spcBef>
                <a:spcPts val="240"/>
              </a:spcBef>
            </a:pPr>
            <a:r>
              <a:rPr sz="650" i="1" spc="-65" dirty="0">
                <a:latin typeface="Times New Roman"/>
                <a:cs typeface="Times New Roman"/>
              </a:rPr>
              <a:t>Me </a:t>
            </a:r>
            <a:r>
              <a:rPr sz="650" i="1" spc="40" dirty="0">
                <a:latin typeface="Times New Roman"/>
                <a:cs typeface="Times New Roman"/>
              </a:rPr>
              <a:t>nt or  </a:t>
            </a:r>
            <a:r>
              <a:rPr sz="650" i="1" spc="5" dirty="0">
                <a:latin typeface="Times New Roman"/>
                <a:cs typeface="Times New Roman"/>
              </a:rPr>
              <a:t>VS</a:t>
            </a:r>
            <a:r>
              <a:rPr sz="650" i="1" spc="-110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S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76243" y="4099039"/>
            <a:ext cx="28384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dirty="0">
                <a:latin typeface="Times New Roman"/>
                <a:cs typeface="Times New Roman"/>
              </a:rPr>
              <a:t>VHDL</a:t>
            </a:r>
            <a:r>
              <a:rPr sz="500" i="1" spc="-45" dirty="0">
                <a:latin typeface="Times New Roman"/>
                <a:cs typeface="Times New Roman"/>
              </a:rPr>
              <a:t> </a:t>
            </a:r>
            <a:r>
              <a:rPr sz="500" i="1" spc="-5" dirty="0">
                <a:latin typeface="Times New Roman"/>
                <a:cs typeface="Times New Roman"/>
              </a:rPr>
              <a:t>TB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296411" y="4253801"/>
            <a:ext cx="78486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-30" dirty="0">
                <a:latin typeface="Times New Roman"/>
                <a:cs typeface="Times New Roman"/>
              </a:rPr>
              <a:t>VHDL </a:t>
            </a:r>
            <a:r>
              <a:rPr sz="650" i="1" spc="20" dirty="0">
                <a:latin typeface="Times New Roman"/>
                <a:cs typeface="Times New Roman"/>
              </a:rPr>
              <a:t>Te </a:t>
            </a:r>
            <a:r>
              <a:rPr sz="650" i="1" spc="5" dirty="0">
                <a:latin typeface="Times New Roman"/>
                <a:cs typeface="Times New Roman"/>
              </a:rPr>
              <a:t>s t</a:t>
            </a:r>
            <a:r>
              <a:rPr sz="650" i="1" spc="140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Be </a:t>
            </a:r>
            <a:r>
              <a:rPr sz="650" i="1" spc="45" dirty="0">
                <a:latin typeface="Times New Roman"/>
                <a:cs typeface="Times New Roman"/>
              </a:rPr>
              <a:t>nc </a:t>
            </a:r>
            <a:r>
              <a:rPr sz="650" i="1" spc="10" dirty="0">
                <a:latin typeface="Times New Roman"/>
                <a:cs typeface="Times New Roman"/>
              </a:rPr>
              <a:t>h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101084" y="4968557"/>
            <a:ext cx="20320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25" dirty="0">
                <a:latin typeface="Times New Roman"/>
                <a:cs typeface="Times New Roman"/>
              </a:rPr>
              <a:t>Te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x</a:t>
            </a:r>
            <a:r>
              <a:rPr sz="650" i="1" spc="-9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6170358" y="4667694"/>
            <a:ext cx="444500" cy="214629"/>
            <a:chOff x="6170358" y="4667694"/>
            <a:chExt cx="444500" cy="214629"/>
          </a:xfrm>
        </p:grpSpPr>
        <p:sp>
          <p:nvSpPr>
            <p:cNvPr id="65" name="object 65"/>
            <p:cNvSpPr/>
            <p:nvPr/>
          </p:nvSpPr>
          <p:spPr>
            <a:xfrm>
              <a:off x="6198616" y="4712716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2" y="83820"/>
                  </a:moveTo>
                  <a:lnTo>
                    <a:pt x="414528" y="77724"/>
                  </a:lnTo>
                  <a:lnTo>
                    <a:pt x="413004" y="73151"/>
                  </a:lnTo>
                  <a:lnTo>
                    <a:pt x="411480" y="67056"/>
                  </a:lnTo>
                  <a:lnTo>
                    <a:pt x="406908" y="59436"/>
                  </a:lnTo>
                  <a:lnTo>
                    <a:pt x="402336" y="54863"/>
                  </a:lnTo>
                  <a:lnTo>
                    <a:pt x="397763" y="48768"/>
                  </a:lnTo>
                  <a:lnTo>
                    <a:pt x="390143" y="42672"/>
                  </a:lnTo>
                  <a:lnTo>
                    <a:pt x="381000" y="38100"/>
                  </a:lnTo>
                  <a:lnTo>
                    <a:pt x="365760" y="28956"/>
                  </a:lnTo>
                  <a:lnTo>
                    <a:pt x="355091" y="25908"/>
                  </a:lnTo>
                  <a:lnTo>
                    <a:pt x="342900" y="19812"/>
                  </a:lnTo>
                  <a:lnTo>
                    <a:pt x="320039" y="12192"/>
                  </a:lnTo>
                  <a:lnTo>
                    <a:pt x="307848" y="10668"/>
                  </a:lnTo>
                  <a:lnTo>
                    <a:pt x="280416" y="4572"/>
                  </a:lnTo>
                  <a:lnTo>
                    <a:pt x="266700" y="3048"/>
                  </a:lnTo>
                  <a:lnTo>
                    <a:pt x="252984" y="3048"/>
                  </a:lnTo>
                  <a:lnTo>
                    <a:pt x="222504" y="0"/>
                  </a:lnTo>
                  <a:lnTo>
                    <a:pt x="193548" y="0"/>
                  </a:lnTo>
                  <a:lnTo>
                    <a:pt x="164592" y="3048"/>
                  </a:lnTo>
                  <a:lnTo>
                    <a:pt x="150875" y="3048"/>
                  </a:lnTo>
                  <a:lnTo>
                    <a:pt x="135636" y="4572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2192"/>
                  </a:lnTo>
                  <a:lnTo>
                    <a:pt x="83820" y="16763"/>
                  </a:lnTo>
                  <a:lnTo>
                    <a:pt x="71628" y="19812"/>
                  </a:lnTo>
                  <a:lnTo>
                    <a:pt x="62484" y="25908"/>
                  </a:lnTo>
                  <a:lnTo>
                    <a:pt x="25908" y="42672"/>
                  </a:lnTo>
                  <a:lnTo>
                    <a:pt x="15239" y="54863"/>
                  </a:lnTo>
                  <a:lnTo>
                    <a:pt x="9144" y="59436"/>
                  </a:lnTo>
                  <a:lnTo>
                    <a:pt x="6096" y="67056"/>
                  </a:lnTo>
                  <a:lnTo>
                    <a:pt x="3048" y="73151"/>
                  </a:lnTo>
                  <a:lnTo>
                    <a:pt x="1524" y="77724"/>
                  </a:lnTo>
                  <a:lnTo>
                    <a:pt x="15239" y="114300"/>
                  </a:lnTo>
                  <a:lnTo>
                    <a:pt x="25908" y="123444"/>
                  </a:lnTo>
                  <a:lnTo>
                    <a:pt x="33528" y="129539"/>
                  </a:lnTo>
                  <a:lnTo>
                    <a:pt x="51816" y="138684"/>
                  </a:lnTo>
                  <a:lnTo>
                    <a:pt x="62484" y="143256"/>
                  </a:lnTo>
                  <a:lnTo>
                    <a:pt x="71628" y="147828"/>
                  </a:lnTo>
                  <a:lnTo>
                    <a:pt x="83820" y="152400"/>
                  </a:lnTo>
                  <a:lnTo>
                    <a:pt x="96012" y="153924"/>
                  </a:lnTo>
                  <a:lnTo>
                    <a:pt x="109728" y="158496"/>
                  </a:lnTo>
                  <a:lnTo>
                    <a:pt x="121920" y="161544"/>
                  </a:lnTo>
                  <a:lnTo>
                    <a:pt x="193548" y="169163"/>
                  </a:lnTo>
                  <a:lnTo>
                    <a:pt x="222504" y="169163"/>
                  </a:lnTo>
                  <a:lnTo>
                    <a:pt x="252984" y="166116"/>
                  </a:lnTo>
                  <a:lnTo>
                    <a:pt x="294132" y="161544"/>
                  </a:lnTo>
                  <a:lnTo>
                    <a:pt x="307848" y="158496"/>
                  </a:lnTo>
                  <a:lnTo>
                    <a:pt x="320039" y="153924"/>
                  </a:lnTo>
                  <a:lnTo>
                    <a:pt x="333756" y="152400"/>
                  </a:lnTo>
                  <a:lnTo>
                    <a:pt x="342900" y="147828"/>
                  </a:lnTo>
                  <a:lnTo>
                    <a:pt x="355091" y="143256"/>
                  </a:lnTo>
                  <a:lnTo>
                    <a:pt x="365760" y="138684"/>
                  </a:lnTo>
                  <a:lnTo>
                    <a:pt x="381000" y="129539"/>
                  </a:lnTo>
                  <a:lnTo>
                    <a:pt x="390143" y="123444"/>
                  </a:lnTo>
                  <a:lnTo>
                    <a:pt x="397763" y="118872"/>
                  </a:lnTo>
                  <a:lnTo>
                    <a:pt x="402336" y="114300"/>
                  </a:lnTo>
                  <a:lnTo>
                    <a:pt x="406908" y="106680"/>
                  </a:lnTo>
                  <a:lnTo>
                    <a:pt x="411480" y="102108"/>
                  </a:lnTo>
                  <a:lnTo>
                    <a:pt x="416052" y="8382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75756" y="4673092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20"/>
                  </a:moveTo>
                  <a:lnTo>
                    <a:pt x="414527" y="79248"/>
                  </a:lnTo>
                  <a:lnTo>
                    <a:pt x="411479" y="67056"/>
                  </a:lnTo>
                  <a:lnTo>
                    <a:pt x="408432" y="60960"/>
                  </a:lnTo>
                  <a:lnTo>
                    <a:pt x="403860" y="54863"/>
                  </a:lnTo>
                  <a:lnTo>
                    <a:pt x="396240" y="50292"/>
                  </a:lnTo>
                  <a:lnTo>
                    <a:pt x="390144" y="44196"/>
                  </a:lnTo>
                  <a:lnTo>
                    <a:pt x="382524" y="39624"/>
                  </a:lnTo>
                  <a:lnTo>
                    <a:pt x="373379" y="35052"/>
                  </a:lnTo>
                  <a:lnTo>
                    <a:pt x="364236" y="28956"/>
                  </a:lnTo>
                  <a:lnTo>
                    <a:pt x="344424" y="21336"/>
                  </a:lnTo>
                  <a:lnTo>
                    <a:pt x="332232" y="18287"/>
                  </a:lnTo>
                  <a:lnTo>
                    <a:pt x="320040" y="13716"/>
                  </a:lnTo>
                  <a:lnTo>
                    <a:pt x="307848" y="10668"/>
                  </a:lnTo>
                  <a:lnTo>
                    <a:pt x="294132" y="7620"/>
                  </a:lnTo>
                  <a:lnTo>
                    <a:pt x="280416" y="6096"/>
                  </a:lnTo>
                  <a:lnTo>
                    <a:pt x="268224" y="3048"/>
                  </a:lnTo>
                  <a:lnTo>
                    <a:pt x="252984" y="3048"/>
                  </a:lnTo>
                  <a:lnTo>
                    <a:pt x="222504" y="0"/>
                  </a:lnTo>
                  <a:lnTo>
                    <a:pt x="193548" y="0"/>
                  </a:lnTo>
                  <a:lnTo>
                    <a:pt x="164592" y="3048"/>
                  </a:lnTo>
                  <a:lnTo>
                    <a:pt x="149352" y="3048"/>
                  </a:lnTo>
                  <a:lnTo>
                    <a:pt x="135636" y="6096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3716"/>
                  </a:lnTo>
                  <a:lnTo>
                    <a:pt x="85344" y="18287"/>
                  </a:lnTo>
                  <a:lnTo>
                    <a:pt x="71628" y="21336"/>
                  </a:lnTo>
                  <a:lnTo>
                    <a:pt x="60960" y="25908"/>
                  </a:lnTo>
                  <a:lnTo>
                    <a:pt x="51816" y="28956"/>
                  </a:lnTo>
                  <a:lnTo>
                    <a:pt x="42672" y="35052"/>
                  </a:lnTo>
                  <a:lnTo>
                    <a:pt x="33528" y="39624"/>
                  </a:lnTo>
                  <a:lnTo>
                    <a:pt x="25908" y="44196"/>
                  </a:lnTo>
                  <a:lnTo>
                    <a:pt x="19812" y="50292"/>
                  </a:lnTo>
                  <a:lnTo>
                    <a:pt x="13716" y="54863"/>
                  </a:lnTo>
                  <a:lnTo>
                    <a:pt x="9144" y="60960"/>
                  </a:lnTo>
                  <a:lnTo>
                    <a:pt x="3048" y="73152"/>
                  </a:lnTo>
                  <a:lnTo>
                    <a:pt x="1524" y="79248"/>
                  </a:lnTo>
                  <a:lnTo>
                    <a:pt x="0" y="83820"/>
                  </a:lnTo>
                  <a:lnTo>
                    <a:pt x="1524" y="89916"/>
                  </a:lnTo>
                  <a:lnTo>
                    <a:pt x="3048" y="97536"/>
                  </a:lnTo>
                  <a:lnTo>
                    <a:pt x="6096" y="103632"/>
                  </a:lnTo>
                  <a:lnTo>
                    <a:pt x="33528" y="129540"/>
                  </a:lnTo>
                  <a:lnTo>
                    <a:pt x="42672" y="135636"/>
                  </a:lnTo>
                  <a:lnTo>
                    <a:pt x="60960" y="144780"/>
                  </a:lnTo>
                  <a:lnTo>
                    <a:pt x="71628" y="149352"/>
                  </a:lnTo>
                  <a:lnTo>
                    <a:pt x="85344" y="153924"/>
                  </a:lnTo>
                  <a:lnTo>
                    <a:pt x="96012" y="155448"/>
                  </a:lnTo>
                  <a:lnTo>
                    <a:pt x="109728" y="158496"/>
                  </a:lnTo>
                  <a:lnTo>
                    <a:pt x="121920" y="161544"/>
                  </a:lnTo>
                  <a:lnTo>
                    <a:pt x="135636" y="163068"/>
                  </a:lnTo>
                  <a:lnTo>
                    <a:pt x="149352" y="166116"/>
                  </a:lnTo>
                  <a:lnTo>
                    <a:pt x="179832" y="169163"/>
                  </a:lnTo>
                  <a:lnTo>
                    <a:pt x="237744" y="169163"/>
                  </a:lnTo>
                  <a:lnTo>
                    <a:pt x="268224" y="166116"/>
                  </a:lnTo>
                  <a:lnTo>
                    <a:pt x="280416" y="163068"/>
                  </a:lnTo>
                  <a:lnTo>
                    <a:pt x="294132" y="161544"/>
                  </a:lnTo>
                  <a:lnTo>
                    <a:pt x="307848" y="158496"/>
                  </a:lnTo>
                  <a:lnTo>
                    <a:pt x="320040" y="155448"/>
                  </a:lnTo>
                  <a:lnTo>
                    <a:pt x="332232" y="153924"/>
                  </a:lnTo>
                  <a:lnTo>
                    <a:pt x="356616" y="144780"/>
                  </a:lnTo>
                  <a:lnTo>
                    <a:pt x="364236" y="140208"/>
                  </a:lnTo>
                  <a:lnTo>
                    <a:pt x="373379" y="135636"/>
                  </a:lnTo>
                  <a:lnTo>
                    <a:pt x="382524" y="129540"/>
                  </a:lnTo>
                  <a:lnTo>
                    <a:pt x="390144" y="124968"/>
                  </a:lnTo>
                  <a:lnTo>
                    <a:pt x="396240" y="120396"/>
                  </a:lnTo>
                  <a:lnTo>
                    <a:pt x="414527" y="89916"/>
                  </a:lnTo>
                  <a:lnTo>
                    <a:pt x="416051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75756" y="4673092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20"/>
                  </a:moveTo>
                  <a:lnTo>
                    <a:pt x="414527" y="79248"/>
                  </a:lnTo>
                  <a:lnTo>
                    <a:pt x="411479" y="67056"/>
                  </a:lnTo>
                  <a:lnTo>
                    <a:pt x="408432" y="60960"/>
                  </a:lnTo>
                  <a:lnTo>
                    <a:pt x="403860" y="54863"/>
                  </a:lnTo>
                  <a:lnTo>
                    <a:pt x="396240" y="50292"/>
                  </a:lnTo>
                  <a:lnTo>
                    <a:pt x="390144" y="44196"/>
                  </a:lnTo>
                  <a:lnTo>
                    <a:pt x="382524" y="39624"/>
                  </a:lnTo>
                  <a:lnTo>
                    <a:pt x="373379" y="35052"/>
                  </a:lnTo>
                  <a:lnTo>
                    <a:pt x="364236" y="28956"/>
                  </a:lnTo>
                  <a:lnTo>
                    <a:pt x="356616" y="25908"/>
                  </a:lnTo>
                  <a:lnTo>
                    <a:pt x="344424" y="21336"/>
                  </a:lnTo>
                  <a:lnTo>
                    <a:pt x="332232" y="18287"/>
                  </a:lnTo>
                  <a:lnTo>
                    <a:pt x="320040" y="13716"/>
                  </a:lnTo>
                  <a:lnTo>
                    <a:pt x="307848" y="10668"/>
                  </a:lnTo>
                  <a:lnTo>
                    <a:pt x="294132" y="7620"/>
                  </a:lnTo>
                  <a:lnTo>
                    <a:pt x="280416" y="6096"/>
                  </a:lnTo>
                  <a:lnTo>
                    <a:pt x="268224" y="3048"/>
                  </a:lnTo>
                  <a:lnTo>
                    <a:pt x="252984" y="3048"/>
                  </a:lnTo>
                  <a:lnTo>
                    <a:pt x="222504" y="0"/>
                  </a:lnTo>
                  <a:lnTo>
                    <a:pt x="193548" y="0"/>
                  </a:lnTo>
                  <a:lnTo>
                    <a:pt x="179832" y="1524"/>
                  </a:lnTo>
                  <a:lnTo>
                    <a:pt x="164592" y="3048"/>
                  </a:lnTo>
                  <a:lnTo>
                    <a:pt x="149352" y="3048"/>
                  </a:lnTo>
                  <a:lnTo>
                    <a:pt x="135636" y="6096"/>
                  </a:lnTo>
                  <a:lnTo>
                    <a:pt x="121920" y="7620"/>
                  </a:lnTo>
                  <a:lnTo>
                    <a:pt x="109728" y="10668"/>
                  </a:lnTo>
                  <a:lnTo>
                    <a:pt x="96012" y="13716"/>
                  </a:lnTo>
                  <a:lnTo>
                    <a:pt x="85344" y="18287"/>
                  </a:lnTo>
                  <a:lnTo>
                    <a:pt x="71628" y="21336"/>
                  </a:lnTo>
                  <a:lnTo>
                    <a:pt x="60960" y="25908"/>
                  </a:lnTo>
                  <a:lnTo>
                    <a:pt x="51816" y="28956"/>
                  </a:lnTo>
                  <a:lnTo>
                    <a:pt x="42672" y="35052"/>
                  </a:lnTo>
                  <a:lnTo>
                    <a:pt x="33528" y="39624"/>
                  </a:lnTo>
                  <a:lnTo>
                    <a:pt x="25908" y="44196"/>
                  </a:lnTo>
                  <a:lnTo>
                    <a:pt x="19812" y="50292"/>
                  </a:lnTo>
                  <a:lnTo>
                    <a:pt x="13716" y="54863"/>
                  </a:lnTo>
                  <a:lnTo>
                    <a:pt x="9144" y="60960"/>
                  </a:lnTo>
                  <a:lnTo>
                    <a:pt x="3048" y="73152"/>
                  </a:lnTo>
                  <a:lnTo>
                    <a:pt x="1524" y="79248"/>
                  </a:lnTo>
                  <a:lnTo>
                    <a:pt x="0" y="83820"/>
                  </a:lnTo>
                  <a:lnTo>
                    <a:pt x="1524" y="89916"/>
                  </a:lnTo>
                  <a:lnTo>
                    <a:pt x="3048" y="97536"/>
                  </a:lnTo>
                  <a:lnTo>
                    <a:pt x="6096" y="103632"/>
                  </a:lnTo>
                  <a:lnTo>
                    <a:pt x="33528" y="129540"/>
                  </a:lnTo>
                  <a:lnTo>
                    <a:pt x="42672" y="135636"/>
                  </a:lnTo>
                  <a:lnTo>
                    <a:pt x="60960" y="144780"/>
                  </a:lnTo>
                  <a:lnTo>
                    <a:pt x="71628" y="149352"/>
                  </a:lnTo>
                  <a:lnTo>
                    <a:pt x="85344" y="153924"/>
                  </a:lnTo>
                  <a:lnTo>
                    <a:pt x="96012" y="155448"/>
                  </a:lnTo>
                  <a:lnTo>
                    <a:pt x="109728" y="158496"/>
                  </a:lnTo>
                  <a:lnTo>
                    <a:pt x="121920" y="161544"/>
                  </a:lnTo>
                  <a:lnTo>
                    <a:pt x="135636" y="163068"/>
                  </a:lnTo>
                  <a:lnTo>
                    <a:pt x="149352" y="166116"/>
                  </a:lnTo>
                  <a:lnTo>
                    <a:pt x="179832" y="169163"/>
                  </a:lnTo>
                  <a:lnTo>
                    <a:pt x="237744" y="169163"/>
                  </a:lnTo>
                  <a:lnTo>
                    <a:pt x="268224" y="166116"/>
                  </a:lnTo>
                  <a:lnTo>
                    <a:pt x="280416" y="163068"/>
                  </a:lnTo>
                  <a:lnTo>
                    <a:pt x="294132" y="161544"/>
                  </a:lnTo>
                  <a:lnTo>
                    <a:pt x="307848" y="158496"/>
                  </a:lnTo>
                  <a:lnTo>
                    <a:pt x="320040" y="155448"/>
                  </a:lnTo>
                  <a:lnTo>
                    <a:pt x="332232" y="153924"/>
                  </a:lnTo>
                  <a:lnTo>
                    <a:pt x="356616" y="144780"/>
                  </a:lnTo>
                  <a:lnTo>
                    <a:pt x="364236" y="140208"/>
                  </a:lnTo>
                  <a:lnTo>
                    <a:pt x="373379" y="135636"/>
                  </a:lnTo>
                  <a:lnTo>
                    <a:pt x="382524" y="129540"/>
                  </a:lnTo>
                  <a:lnTo>
                    <a:pt x="390144" y="124968"/>
                  </a:lnTo>
                  <a:lnTo>
                    <a:pt x="396240" y="120396"/>
                  </a:lnTo>
                  <a:lnTo>
                    <a:pt x="414527" y="89916"/>
                  </a:lnTo>
                  <a:lnTo>
                    <a:pt x="416051" y="8382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224015" y="4720831"/>
            <a:ext cx="34163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dirty="0">
                <a:latin typeface="Times New Roman"/>
                <a:cs typeface="Times New Roman"/>
              </a:rPr>
              <a:t>V</a:t>
            </a:r>
            <a:r>
              <a:rPr sz="500" i="1" spc="-5" dirty="0">
                <a:latin typeface="Times New Roman"/>
                <a:cs typeface="Times New Roman"/>
              </a:rPr>
              <a:t>HD</a:t>
            </a:r>
            <a:r>
              <a:rPr sz="500" i="1" spc="5" dirty="0">
                <a:latin typeface="Times New Roman"/>
                <a:cs typeface="Times New Roman"/>
              </a:rPr>
              <a:t>L,</a:t>
            </a:r>
            <a:r>
              <a:rPr sz="500" i="1" spc="-5" dirty="0">
                <a:latin typeface="Times New Roman"/>
                <a:cs typeface="Times New Roman"/>
              </a:rPr>
              <a:t>D</a:t>
            </a:r>
            <a:r>
              <a:rPr sz="500" i="1" dirty="0">
                <a:latin typeface="Times New Roman"/>
                <a:cs typeface="Times New Roman"/>
              </a:rPr>
              <a:t>FD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103620" y="4884737"/>
            <a:ext cx="72453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40" dirty="0">
                <a:latin typeface="Times New Roman"/>
                <a:cs typeface="Times New Roman"/>
              </a:rPr>
              <a:t>Adde </a:t>
            </a:r>
            <a:r>
              <a:rPr sz="650" i="1" spc="10" dirty="0">
                <a:latin typeface="Times New Roman"/>
                <a:cs typeface="Times New Roman"/>
              </a:rPr>
              <a:t>d </a:t>
            </a:r>
            <a:r>
              <a:rPr sz="650" i="1" spc="5" dirty="0">
                <a:latin typeface="Times New Roman"/>
                <a:cs typeface="Times New Roman"/>
              </a:rPr>
              <a:t>c </a:t>
            </a:r>
            <a:r>
              <a:rPr sz="650" i="1" spc="-15" dirty="0">
                <a:latin typeface="Times New Roman"/>
                <a:cs typeface="Times New Roman"/>
              </a:rPr>
              <a:t>omme </a:t>
            </a:r>
            <a:r>
              <a:rPr sz="650" i="1" spc="40" dirty="0">
                <a:latin typeface="Times New Roman"/>
                <a:cs typeface="Times New Roman"/>
              </a:rPr>
              <a:t>nt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s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6181090" y="5201158"/>
            <a:ext cx="444500" cy="212725"/>
            <a:chOff x="6181090" y="5201158"/>
            <a:chExt cx="444500" cy="212725"/>
          </a:xfrm>
        </p:grpSpPr>
        <p:sp>
          <p:nvSpPr>
            <p:cNvPr id="71" name="object 71"/>
            <p:cNvSpPr/>
            <p:nvPr/>
          </p:nvSpPr>
          <p:spPr>
            <a:xfrm>
              <a:off x="6209284" y="5246116"/>
              <a:ext cx="416559" cy="167640"/>
            </a:xfrm>
            <a:custGeom>
              <a:avLst/>
              <a:gdLst/>
              <a:ahLst/>
              <a:cxnLst/>
              <a:rect l="l" t="t" r="r" b="b"/>
              <a:pathLst>
                <a:path w="416559" h="167639">
                  <a:moveTo>
                    <a:pt x="416051" y="82296"/>
                  </a:moveTo>
                  <a:lnTo>
                    <a:pt x="414527" y="77724"/>
                  </a:lnTo>
                  <a:lnTo>
                    <a:pt x="411480" y="65532"/>
                  </a:lnTo>
                  <a:lnTo>
                    <a:pt x="406908" y="59436"/>
                  </a:lnTo>
                  <a:lnTo>
                    <a:pt x="390143" y="42672"/>
                  </a:lnTo>
                  <a:lnTo>
                    <a:pt x="382523" y="38100"/>
                  </a:lnTo>
                  <a:lnTo>
                    <a:pt x="373380" y="33528"/>
                  </a:lnTo>
                  <a:lnTo>
                    <a:pt x="364236" y="27432"/>
                  </a:lnTo>
                  <a:lnTo>
                    <a:pt x="355091" y="24384"/>
                  </a:lnTo>
                  <a:lnTo>
                    <a:pt x="342899" y="19812"/>
                  </a:lnTo>
                  <a:lnTo>
                    <a:pt x="330708" y="16763"/>
                  </a:lnTo>
                  <a:lnTo>
                    <a:pt x="320039" y="12192"/>
                  </a:lnTo>
                  <a:lnTo>
                    <a:pt x="307847" y="10668"/>
                  </a:lnTo>
                  <a:lnTo>
                    <a:pt x="294132" y="6096"/>
                  </a:lnTo>
                  <a:lnTo>
                    <a:pt x="266700" y="3048"/>
                  </a:lnTo>
                  <a:lnTo>
                    <a:pt x="236219" y="0"/>
                  </a:lnTo>
                  <a:lnTo>
                    <a:pt x="178307" y="0"/>
                  </a:lnTo>
                  <a:lnTo>
                    <a:pt x="121919" y="6096"/>
                  </a:lnTo>
                  <a:lnTo>
                    <a:pt x="108203" y="10668"/>
                  </a:lnTo>
                  <a:lnTo>
                    <a:pt x="96012" y="12192"/>
                  </a:lnTo>
                  <a:lnTo>
                    <a:pt x="83819" y="16763"/>
                  </a:lnTo>
                  <a:lnTo>
                    <a:pt x="71627" y="19812"/>
                  </a:lnTo>
                  <a:lnTo>
                    <a:pt x="60960" y="24384"/>
                  </a:lnTo>
                  <a:lnTo>
                    <a:pt x="51815" y="27432"/>
                  </a:lnTo>
                  <a:lnTo>
                    <a:pt x="42671" y="33528"/>
                  </a:lnTo>
                  <a:lnTo>
                    <a:pt x="33527" y="38100"/>
                  </a:lnTo>
                  <a:lnTo>
                    <a:pt x="25907" y="42672"/>
                  </a:lnTo>
                  <a:lnTo>
                    <a:pt x="9143" y="59436"/>
                  </a:lnTo>
                  <a:lnTo>
                    <a:pt x="4571" y="65532"/>
                  </a:lnTo>
                  <a:lnTo>
                    <a:pt x="1524" y="77724"/>
                  </a:lnTo>
                  <a:lnTo>
                    <a:pt x="0" y="82296"/>
                  </a:lnTo>
                  <a:lnTo>
                    <a:pt x="19812" y="118872"/>
                  </a:lnTo>
                  <a:lnTo>
                    <a:pt x="25907" y="123444"/>
                  </a:lnTo>
                  <a:lnTo>
                    <a:pt x="33527" y="129539"/>
                  </a:lnTo>
                  <a:lnTo>
                    <a:pt x="42671" y="134112"/>
                  </a:lnTo>
                  <a:lnTo>
                    <a:pt x="51815" y="137160"/>
                  </a:lnTo>
                  <a:lnTo>
                    <a:pt x="60960" y="143256"/>
                  </a:lnTo>
                  <a:lnTo>
                    <a:pt x="71627" y="146304"/>
                  </a:lnTo>
                  <a:lnTo>
                    <a:pt x="83819" y="150875"/>
                  </a:lnTo>
                  <a:lnTo>
                    <a:pt x="108203" y="156972"/>
                  </a:lnTo>
                  <a:lnTo>
                    <a:pt x="121919" y="160020"/>
                  </a:lnTo>
                  <a:lnTo>
                    <a:pt x="178307" y="166116"/>
                  </a:lnTo>
                  <a:lnTo>
                    <a:pt x="193548" y="166116"/>
                  </a:lnTo>
                  <a:lnTo>
                    <a:pt x="207263" y="167639"/>
                  </a:lnTo>
                  <a:lnTo>
                    <a:pt x="222503" y="166116"/>
                  </a:lnTo>
                  <a:lnTo>
                    <a:pt x="236219" y="166116"/>
                  </a:lnTo>
                  <a:lnTo>
                    <a:pt x="266700" y="163068"/>
                  </a:lnTo>
                  <a:lnTo>
                    <a:pt x="307847" y="156972"/>
                  </a:lnTo>
                  <a:lnTo>
                    <a:pt x="342899" y="146304"/>
                  </a:lnTo>
                  <a:lnTo>
                    <a:pt x="355091" y="143256"/>
                  </a:lnTo>
                  <a:lnTo>
                    <a:pt x="364236" y="137160"/>
                  </a:lnTo>
                  <a:lnTo>
                    <a:pt x="373380" y="134112"/>
                  </a:lnTo>
                  <a:lnTo>
                    <a:pt x="382523" y="129539"/>
                  </a:lnTo>
                  <a:lnTo>
                    <a:pt x="390143" y="123444"/>
                  </a:lnTo>
                  <a:lnTo>
                    <a:pt x="396239" y="118872"/>
                  </a:lnTo>
                  <a:lnTo>
                    <a:pt x="402336" y="112775"/>
                  </a:lnTo>
                  <a:lnTo>
                    <a:pt x="411480" y="100584"/>
                  </a:lnTo>
                  <a:lnTo>
                    <a:pt x="413004" y="96012"/>
                  </a:lnTo>
                  <a:lnTo>
                    <a:pt x="414527" y="89916"/>
                  </a:lnTo>
                  <a:lnTo>
                    <a:pt x="416051" y="82296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86424" y="5206492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20"/>
                  </a:moveTo>
                  <a:lnTo>
                    <a:pt x="390144" y="42672"/>
                  </a:lnTo>
                  <a:lnTo>
                    <a:pt x="353568" y="25908"/>
                  </a:lnTo>
                  <a:lnTo>
                    <a:pt x="344424" y="19812"/>
                  </a:lnTo>
                  <a:lnTo>
                    <a:pt x="332231" y="18287"/>
                  </a:lnTo>
                  <a:lnTo>
                    <a:pt x="320040" y="13716"/>
                  </a:lnTo>
                  <a:lnTo>
                    <a:pt x="306324" y="10668"/>
                  </a:lnTo>
                  <a:lnTo>
                    <a:pt x="294131" y="7620"/>
                  </a:lnTo>
                  <a:lnTo>
                    <a:pt x="280415" y="4572"/>
                  </a:lnTo>
                  <a:lnTo>
                    <a:pt x="251460" y="1524"/>
                  </a:lnTo>
                  <a:lnTo>
                    <a:pt x="236220" y="1524"/>
                  </a:lnTo>
                  <a:lnTo>
                    <a:pt x="222503" y="0"/>
                  </a:lnTo>
                  <a:lnTo>
                    <a:pt x="193548" y="0"/>
                  </a:lnTo>
                  <a:lnTo>
                    <a:pt x="178308" y="1524"/>
                  </a:lnTo>
                  <a:lnTo>
                    <a:pt x="163067" y="1524"/>
                  </a:lnTo>
                  <a:lnTo>
                    <a:pt x="135636" y="4572"/>
                  </a:lnTo>
                  <a:lnTo>
                    <a:pt x="108203" y="10668"/>
                  </a:lnTo>
                  <a:lnTo>
                    <a:pt x="96012" y="13716"/>
                  </a:lnTo>
                  <a:lnTo>
                    <a:pt x="82296" y="18287"/>
                  </a:lnTo>
                  <a:lnTo>
                    <a:pt x="71627" y="19812"/>
                  </a:lnTo>
                  <a:lnTo>
                    <a:pt x="60960" y="25908"/>
                  </a:lnTo>
                  <a:lnTo>
                    <a:pt x="50291" y="28956"/>
                  </a:lnTo>
                  <a:lnTo>
                    <a:pt x="42672" y="33528"/>
                  </a:lnTo>
                  <a:lnTo>
                    <a:pt x="33527" y="38100"/>
                  </a:lnTo>
                  <a:lnTo>
                    <a:pt x="25908" y="42672"/>
                  </a:lnTo>
                  <a:lnTo>
                    <a:pt x="19812" y="48768"/>
                  </a:lnTo>
                  <a:lnTo>
                    <a:pt x="12191" y="54863"/>
                  </a:lnTo>
                  <a:lnTo>
                    <a:pt x="9143" y="59436"/>
                  </a:lnTo>
                  <a:lnTo>
                    <a:pt x="4572" y="65532"/>
                  </a:lnTo>
                  <a:lnTo>
                    <a:pt x="3048" y="73152"/>
                  </a:lnTo>
                  <a:lnTo>
                    <a:pt x="1524" y="77724"/>
                  </a:lnTo>
                  <a:lnTo>
                    <a:pt x="0" y="83820"/>
                  </a:lnTo>
                  <a:lnTo>
                    <a:pt x="1524" y="89916"/>
                  </a:lnTo>
                  <a:lnTo>
                    <a:pt x="3048" y="97536"/>
                  </a:lnTo>
                  <a:lnTo>
                    <a:pt x="4572" y="102108"/>
                  </a:lnTo>
                  <a:lnTo>
                    <a:pt x="9143" y="108204"/>
                  </a:lnTo>
                  <a:lnTo>
                    <a:pt x="12191" y="114300"/>
                  </a:lnTo>
                  <a:lnTo>
                    <a:pt x="19812" y="118872"/>
                  </a:lnTo>
                  <a:lnTo>
                    <a:pt x="25908" y="124968"/>
                  </a:lnTo>
                  <a:lnTo>
                    <a:pt x="33527" y="129540"/>
                  </a:lnTo>
                  <a:lnTo>
                    <a:pt x="42672" y="135636"/>
                  </a:lnTo>
                  <a:lnTo>
                    <a:pt x="50291" y="138684"/>
                  </a:lnTo>
                  <a:lnTo>
                    <a:pt x="60960" y="144780"/>
                  </a:lnTo>
                  <a:lnTo>
                    <a:pt x="71627" y="147828"/>
                  </a:lnTo>
                  <a:lnTo>
                    <a:pt x="82296" y="152400"/>
                  </a:lnTo>
                  <a:lnTo>
                    <a:pt x="96012" y="153924"/>
                  </a:lnTo>
                  <a:lnTo>
                    <a:pt x="108203" y="158496"/>
                  </a:lnTo>
                  <a:lnTo>
                    <a:pt x="121920" y="161544"/>
                  </a:lnTo>
                  <a:lnTo>
                    <a:pt x="149351" y="164592"/>
                  </a:lnTo>
                  <a:lnTo>
                    <a:pt x="163067" y="167640"/>
                  </a:lnTo>
                  <a:lnTo>
                    <a:pt x="178308" y="167640"/>
                  </a:lnTo>
                  <a:lnTo>
                    <a:pt x="193548" y="169163"/>
                  </a:lnTo>
                  <a:lnTo>
                    <a:pt x="222503" y="169163"/>
                  </a:lnTo>
                  <a:lnTo>
                    <a:pt x="236220" y="167640"/>
                  </a:lnTo>
                  <a:lnTo>
                    <a:pt x="251460" y="167640"/>
                  </a:lnTo>
                  <a:lnTo>
                    <a:pt x="266700" y="164592"/>
                  </a:lnTo>
                  <a:lnTo>
                    <a:pt x="294131" y="161544"/>
                  </a:lnTo>
                  <a:lnTo>
                    <a:pt x="306324" y="158496"/>
                  </a:lnTo>
                  <a:lnTo>
                    <a:pt x="320040" y="153924"/>
                  </a:lnTo>
                  <a:lnTo>
                    <a:pt x="332231" y="152400"/>
                  </a:lnTo>
                  <a:lnTo>
                    <a:pt x="344424" y="147828"/>
                  </a:lnTo>
                  <a:lnTo>
                    <a:pt x="353568" y="144780"/>
                  </a:lnTo>
                  <a:lnTo>
                    <a:pt x="364235" y="138684"/>
                  </a:lnTo>
                  <a:lnTo>
                    <a:pt x="373379" y="135636"/>
                  </a:lnTo>
                  <a:lnTo>
                    <a:pt x="382524" y="129540"/>
                  </a:lnTo>
                  <a:lnTo>
                    <a:pt x="390144" y="124968"/>
                  </a:lnTo>
                  <a:lnTo>
                    <a:pt x="396240" y="118872"/>
                  </a:lnTo>
                  <a:lnTo>
                    <a:pt x="402335" y="114300"/>
                  </a:lnTo>
                  <a:lnTo>
                    <a:pt x="406907" y="108204"/>
                  </a:lnTo>
                  <a:lnTo>
                    <a:pt x="409955" y="102108"/>
                  </a:lnTo>
                  <a:lnTo>
                    <a:pt x="413003" y="97536"/>
                  </a:lnTo>
                  <a:lnTo>
                    <a:pt x="414527" y="89916"/>
                  </a:lnTo>
                  <a:lnTo>
                    <a:pt x="416051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186424" y="5206492"/>
              <a:ext cx="416559" cy="169545"/>
            </a:xfrm>
            <a:custGeom>
              <a:avLst/>
              <a:gdLst/>
              <a:ahLst/>
              <a:cxnLst/>
              <a:rect l="l" t="t" r="r" b="b"/>
              <a:pathLst>
                <a:path w="416559" h="169545">
                  <a:moveTo>
                    <a:pt x="416051" y="83820"/>
                  </a:moveTo>
                  <a:lnTo>
                    <a:pt x="390144" y="42672"/>
                  </a:lnTo>
                  <a:lnTo>
                    <a:pt x="353568" y="25908"/>
                  </a:lnTo>
                  <a:lnTo>
                    <a:pt x="344424" y="19812"/>
                  </a:lnTo>
                  <a:lnTo>
                    <a:pt x="332231" y="18287"/>
                  </a:lnTo>
                  <a:lnTo>
                    <a:pt x="320040" y="13716"/>
                  </a:lnTo>
                  <a:lnTo>
                    <a:pt x="306324" y="10668"/>
                  </a:lnTo>
                  <a:lnTo>
                    <a:pt x="294131" y="7620"/>
                  </a:lnTo>
                  <a:lnTo>
                    <a:pt x="280415" y="4572"/>
                  </a:lnTo>
                  <a:lnTo>
                    <a:pt x="266700" y="3048"/>
                  </a:lnTo>
                  <a:lnTo>
                    <a:pt x="251460" y="1524"/>
                  </a:lnTo>
                  <a:lnTo>
                    <a:pt x="236220" y="1524"/>
                  </a:lnTo>
                  <a:lnTo>
                    <a:pt x="222503" y="0"/>
                  </a:lnTo>
                  <a:lnTo>
                    <a:pt x="193548" y="0"/>
                  </a:lnTo>
                  <a:lnTo>
                    <a:pt x="178308" y="1524"/>
                  </a:lnTo>
                  <a:lnTo>
                    <a:pt x="163067" y="1524"/>
                  </a:lnTo>
                  <a:lnTo>
                    <a:pt x="135636" y="4572"/>
                  </a:lnTo>
                  <a:lnTo>
                    <a:pt x="108203" y="10668"/>
                  </a:lnTo>
                  <a:lnTo>
                    <a:pt x="96012" y="13716"/>
                  </a:lnTo>
                  <a:lnTo>
                    <a:pt x="82296" y="18287"/>
                  </a:lnTo>
                  <a:lnTo>
                    <a:pt x="71627" y="19812"/>
                  </a:lnTo>
                  <a:lnTo>
                    <a:pt x="60960" y="25908"/>
                  </a:lnTo>
                  <a:lnTo>
                    <a:pt x="50291" y="28956"/>
                  </a:lnTo>
                  <a:lnTo>
                    <a:pt x="42672" y="33528"/>
                  </a:lnTo>
                  <a:lnTo>
                    <a:pt x="33527" y="38100"/>
                  </a:lnTo>
                  <a:lnTo>
                    <a:pt x="25908" y="42672"/>
                  </a:lnTo>
                  <a:lnTo>
                    <a:pt x="19812" y="48768"/>
                  </a:lnTo>
                  <a:lnTo>
                    <a:pt x="12191" y="54863"/>
                  </a:lnTo>
                  <a:lnTo>
                    <a:pt x="9143" y="59436"/>
                  </a:lnTo>
                  <a:lnTo>
                    <a:pt x="4572" y="65532"/>
                  </a:lnTo>
                  <a:lnTo>
                    <a:pt x="3048" y="73152"/>
                  </a:lnTo>
                  <a:lnTo>
                    <a:pt x="1524" y="77724"/>
                  </a:lnTo>
                  <a:lnTo>
                    <a:pt x="0" y="83820"/>
                  </a:lnTo>
                  <a:lnTo>
                    <a:pt x="1524" y="89916"/>
                  </a:lnTo>
                  <a:lnTo>
                    <a:pt x="3048" y="97536"/>
                  </a:lnTo>
                  <a:lnTo>
                    <a:pt x="4572" y="102108"/>
                  </a:lnTo>
                  <a:lnTo>
                    <a:pt x="9143" y="108204"/>
                  </a:lnTo>
                  <a:lnTo>
                    <a:pt x="12191" y="114300"/>
                  </a:lnTo>
                  <a:lnTo>
                    <a:pt x="19812" y="118872"/>
                  </a:lnTo>
                  <a:lnTo>
                    <a:pt x="25908" y="124968"/>
                  </a:lnTo>
                  <a:lnTo>
                    <a:pt x="33527" y="129540"/>
                  </a:lnTo>
                  <a:lnTo>
                    <a:pt x="42672" y="135636"/>
                  </a:lnTo>
                  <a:lnTo>
                    <a:pt x="50291" y="138684"/>
                  </a:lnTo>
                  <a:lnTo>
                    <a:pt x="60960" y="144780"/>
                  </a:lnTo>
                  <a:lnTo>
                    <a:pt x="71627" y="147828"/>
                  </a:lnTo>
                  <a:lnTo>
                    <a:pt x="82296" y="152400"/>
                  </a:lnTo>
                  <a:lnTo>
                    <a:pt x="96012" y="153924"/>
                  </a:lnTo>
                  <a:lnTo>
                    <a:pt x="108203" y="158496"/>
                  </a:lnTo>
                  <a:lnTo>
                    <a:pt x="121920" y="161544"/>
                  </a:lnTo>
                  <a:lnTo>
                    <a:pt x="149351" y="164592"/>
                  </a:lnTo>
                  <a:lnTo>
                    <a:pt x="163067" y="167640"/>
                  </a:lnTo>
                  <a:lnTo>
                    <a:pt x="178308" y="167640"/>
                  </a:lnTo>
                  <a:lnTo>
                    <a:pt x="193548" y="169163"/>
                  </a:lnTo>
                  <a:lnTo>
                    <a:pt x="222503" y="169163"/>
                  </a:lnTo>
                  <a:lnTo>
                    <a:pt x="236220" y="167640"/>
                  </a:lnTo>
                  <a:lnTo>
                    <a:pt x="251460" y="167640"/>
                  </a:lnTo>
                  <a:lnTo>
                    <a:pt x="266700" y="164592"/>
                  </a:lnTo>
                  <a:lnTo>
                    <a:pt x="294131" y="161544"/>
                  </a:lnTo>
                  <a:lnTo>
                    <a:pt x="306324" y="158496"/>
                  </a:lnTo>
                  <a:lnTo>
                    <a:pt x="320040" y="153924"/>
                  </a:lnTo>
                  <a:lnTo>
                    <a:pt x="332231" y="152400"/>
                  </a:lnTo>
                  <a:lnTo>
                    <a:pt x="344424" y="147828"/>
                  </a:lnTo>
                  <a:lnTo>
                    <a:pt x="353568" y="144780"/>
                  </a:lnTo>
                  <a:lnTo>
                    <a:pt x="364235" y="138684"/>
                  </a:lnTo>
                  <a:lnTo>
                    <a:pt x="373379" y="135636"/>
                  </a:lnTo>
                  <a:lnTo>
                    <a:pt x="382524" y="129540"/>
                  </a:lnTo>
                  <a:lnTo>
                    <a:pt x="390144" y="124968"/>
                  </a:lnTo>
                  <a:lnTo>
                    <a:pt x="396240" y="118872"/>
                  </a:lnTo>
                  <a:lnTo>
                    <a:pt x="402335" y="114300"/>
                  </a:lnTo>
                  <a:lnTo>
                    <a:pt x="406907" y="108204"/>
                  </a:lnTo>
                  <a:lnTo>
                    <a:pt x="409955" y="102108"/>
                  </a:lnTo>
                  <a:lnTo>
                    <a:pt x="413003" y="97536"/>
                  </a:lnTo>
                  <a:lnTo>
                    <a:pt x="414527" y="89916"/>
                  </a:lnTo>
                  <a:lnTo>
                    <a:pt x="416051" y="8382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6256020" y="5261851"/>
            <a:ext cx="29972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dirty="0">
                <a:latin typeface="Times New Roman"/>
                <a:cs typeface="Times New Roman"/>
              </a:rPr>
              <a:t>RTL</a:t>
            </a:r>
            <a:r>
              <a:rPr sz="500" i="1" spc="-35" dirty="0">
                <a:latin typeface="Times New Roman"/>
                <a:cs typeface="Times New Roman"/>
              </a:rPr>
              <a:t> </a:t>
            </a:r>
            <a:r>
              <a:rPr sz="500" i="1" spc="-5" dirty="0">
                <a:latin typeface="Times New Roman"/>
                <a:cs typeface="Times New Roman"/>
              </a:rPr>
              <a:t>Block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067044" y="5428805"/>
            <a:ext cx="63563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Re l e </a:t>
            </a:r>
            <a:r>
              <a:rPr sz="650" i="1" spc="40" dirty="0">
                <a:latin typeface="Times New Roman"/>
                <a:cs typeface="Times New Roman"/>
              </a:rPr>
              <a:t>as </a:t>
            </a:r>
            <a:r>
              <a:rPr sz="650" i="1" spc="5" dirty="0">
                <a:latin typeface="Times New Roman"/>
                <a:cs typeface="Times New Roman"/>
              </a:rPr>
              <a:t>e </a:t>
            </a:r>
            <a:r>
              <a:rPr sz="650" i="1" spc="10" dirty="0">
                <a:latin typeface="Times New Roman"/>
                <a:cs typeface="Times New Roman"/>
              </a:rPr>
              <a:t>d</a:t>
            </a:r>
            <a:r>
              <a:rPr sz="650" i="1" spc="25" dirty="0">
                <a:latin typeface="Times New Roman"/>
                <a:cs typeface="Times New Roman"/>
              </a:rPr>
              <a:t> </a:t>
            </a:r>
            <a:r>
              <a:rPr sz="650" i="1" spc="15" dirty="0">
                <a:latin typeface="Times New Roman"/>
                <a:cs typeface="Times New Roman"/>
              </a:rPr>
              <a:t>RTL</a:t>
            </a:r>
            <a:endParaRPr sz="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8764" y="996696"/>
            <a:ext cx="1246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Synthesis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909311" y="2763520"/>
            <a:ext cx="843280" cy="326390"/>
            <a:chOff x="4909311" y="2763520"/>
            <a:chExt cx="843280" cy="326390"/>
          </a:xfrm>
        </p:grpSpPr>
        <p:sp>
          <p:nvSpPr>
            <p:cNvPr id="4" name="object 4"/>
            <p:cNvSpPr/>
            <p:nvPr/>
          </p:nvSpPr>
          <p:spPr>
            <a:xfrm>
              <a:off x="4955032" y="2822955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2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0" y="266700"/>
                  </a:lnTo>
                  <a:lnTo>
                    <a:pt x="797052" y="266700"/>
                  </a:lnTo>
                  <a:lnTo>
                    <a:pt x="797052" y="205740"/>
                  </a:lnTo>
                  <a:lnTo>
                    <a:pt x="7970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09311" y="2763520"/>
              <a:ext cx="797560" cy="265430"/>
            </a:xfrm>
            <a:custGeom>
              <a:avLst/>
              <a:gdLst/>
              <a:ahLst/>
              <a:cxnLst/>
              <a:rect l="l" t="t" r="r" b="b"/>
              <a:pathLst>
                <a:path w="797560" h="265430">
                  <a:moveTo>
                    <a:pt x="797051" y="265175"/>
                  </a:moveTo>
                  <a:lnTo>
                    <a:pt x="797051" y="0"/>
                  </a:lnTo>
                  <a:lnTo>
                    <a:pt x="0" y="0"/>
                  </a:lnTo>
                  <a:lnTo>
                    <a:pt x="0" y="265175"/>
                  </a:lnTo>
                  <a:lnTo>
                    <a:pt x="797051" y="26517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73903" y="2813812"/>
              <a:ext cx="478790" cy="157480"/>
            </a:xfrm>
            <a:custGeom>
              <a:avLst/>
              <a:gdLst/>
              <a:ahLst/>
              <a:cxnLst/>
              <a:rect l="l" t="t" r="r" b="b"/>
              <a:pathLst>
                <a:path w="478789" h="157480">
                  <a:moveTo>
                    <a:pt x="478536" y="156972"/>
                  </a:moveTo>
                  <a:lnTo>
                    <a:pt x="478536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478536" y="156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909311" y="2763520"/>
            <a:ext cx="797560" cy="26543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</a:pPr>
            <a:r>
              <a:rPr sz="550" spc="25" dirty="0">
                <a:latin typeface="Times New Roman"/>
                <a:cs typeface="Times New Roman"/>
              </a:rPr>
              <a:t>Pr </a:t>
            </a:r>
            <a:r>
              <a:rPr sz="550" spc="15" dirty="0">
                <a:latin typeface="Times New Roman"/>
                <a:cs typeface="Times New Roman"/>
              </a:rPr>
              <a:t>e </a:t>
            </a:r>
            <a:r>
              <a:rPr sz="550" spc="60" dirty="0">
                <a:latin typeface="Times New Roman"/>
                <a:cs typeface="Times New Roman"/>
              </a:rPr>
              <a:t>par</a:t>
            </a:r>
            <a:r>
              <a:rPr sz="550" spc="-95" dirty="0">
                <a:latin typeface="Times New Roman"/>
                <a:cs typeface="Times New Roman"/>
              </a:rPr>
              <a:t> </a:t>
            </a:r>
            <a:r>
              <a:rPr sz="550" spc="55" dirty="0">
                <a:latin typeface="Times New Roman"/>
                <a:cs typeface="Times New Roman"/>
              </a:rPr>
              <a:t>at </a:t>
            </a:r>
            <a:r>
              <a:rPr sz="550" spc="10" dirty="0"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52923" y="1894839"/>
            <a:ext cx="939165" cy="857250"/>
            <a:chOff x="4852923" y="1894839"/>
            <a:chExt cx="939165" cy="857250"/>
          </a:xfrm>
        </p:grpSpPr>
        <p:sp>
          <p:nvSpPr>
            <p:cNvPr id="9" name="object 9"/>
            <p:cNvSpPr/>
            <p:nvPr/>
          </p:nvSpPr>
          <p:spPr>
            <a:xfrm>
              <a:off x="5236209" y="2605785"/>
              <a:ext cx="114300" cy="1463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7788" y="1967991"/>
              <a:ext cx="883919" cy="161925"/>
            </a:xfrm>
            <a:custGeom>
              <a:avLst/>
              <a:gdLst/>
              <a:ahLst/>
              <a:cxnLst/>
              <a:rect l="l" t="t" r="r" b="b"/>
              <a:pathLst>
                <a:path w="883920" h="161925">
                  <a:moveTo>
                    <a:pt x="883907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0" y="161544"/>
                  </a:lnTo>
                  <a:lnTo>
                    <a:pt x="883907" y="161544"/>
                  </a:lnTo>
                  <a:lnTo>
                    <a:pt x="883907" y="89916"/>
                  </a:lnTo>
                  <a:lnTo>
                    <a:pt x="883907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52923" y="1894839"/>
              <a:ext cx="885825" cy="163195"/>
            </a:xfrm>
            <a:custGeom>
              <a:avLst/>
              <a:gdLst/>
              <a:ahLst/>
              <a:cxnLst/>
              <a:rect l="l" t="t" r="r" b="b"/>
              <a:pathLst>
                <a:path w="885825" h="163194">
                  <a:moveTo>
                    <a:pt x="885443" y="163068"/>
                  </a:moveTo>
                  <a:lnTo>
                    <a:pt x="885443" y="0"/>
                  </a:lnTo>
                  <a:lnTo>
                    <a:pt x="0" y="0"/>
                  </a:lnTo>
                  <a:lnTo>
                    <a:pt x="0" y="163068"/>
                  </a:lnTo>
                  <a:lnTo>
                    <a:pt x="885443" y="1630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52923" y="1894839"/>
            <a:ext cx="885825" cy="163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390"/>
              </a:spcBef>
            </a:pPr>
            <a:r>
              <a:rPr sz="550" b="1" spc="20" dirty="0">
                <a:latin typeface="Times New Roman"/>
                <a:cs typeface="Times New Roman"/>
              </a:rPr>
              <a:t>LOGIC</a:t>
            </a:r>
            <a:r>
              <a:rPr sz="550" b="1" spc="-10" dirty="0">
                <a:latin typeface="Times New Roman"/>
                <a:cs typeface="Times New Roman"/>
              </a:rPr>
              <a:t> </a:t>
            </a:r>
            <a:r>
              <a:rPr sz="550" b="1" spc="20" dirty="0">
                <a:latin typeface="Times New Roman"/>
                <a:cs typeface="Times New Roman"/>
              </a:rPr>
              <a:t>DESIGN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40541" y="5924105"/>
            <a:ext cx="945515" cy="240029"/>
            <a:chOff x="4840541" y="5924105"/>
            <a:chExt cx="945515" cy="240029"/>
          </a:xfrm>
        </p:grpSpPr>
        <p:sp>
          <p:nvSpPr>
            <p:cNvPr id="14" name="object 14"/>
            <p:cNvSpPr/>
            <p:nvPr/>
          </p:nvSpPr>
          <p:spPr>
            <a:xfrm>
              <a:off x="4901692" y="6000508"/>
              <a:ext cx="883919" cy="163195"/>
            </a:xfrm>
            <a:custGeom>
              <a:avLst/>
              <a:gdLst/>
              <a:ahLst/>
              <a:cxnLst/>
              <a:rect l="l" t="t" r="r" b="b"/>
              <a:pathLst>
                <a:path w="883920" h="163195">
                  <a:moveTo>
                    <a:pt x="883920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0" y="163055"/>
                  </a:lnTo>
                  <a:lnTo>
                    <a:pt x="883920" y="163055"/>
                  </a:lnTo>
                  <a:lnTo>
                    <a:pt x="883920" y="91427"/>
                  </a:lnTo>
                  <a:lnTo>
                    <a:pt x="88392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45303" y="5928867"/>
              <a:ext cx="885825" cy="163195"/>
            </a:xfrm>
            <a:custGeom>
              <a:avLst/>
              <a:gdLst/>
              <a:ahLst/>
              <a:cxnLst/>
              <a:rect l="l" t="t" r="r" b="b"/>
              <a:pathLst>
                <a:path w="885825" h="163195">
                  <a:moveTo>
                    <a:pt x="885444" y="163067"/>
                  </a:moveTo>
                  <a:lnTo>
                    <a:pt x="885444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885444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45303" y="5928867"/>
              <a:ext cx="885825" cy="163195"/>
            </a:xfrm>
            <a:custGeom>
              <a:avLst/>
              <a:gdLst/>
              <a:ahLst/>
              <a:cxnLst/>
              <a:rect l="l" t="t" r="r" b="b"/>
              <a:pathLst>
                <a:path w="885825" h="163195">
                  <a:moveTo>
                    <a:pt x="885444" y="0"/>
                  </a:moveTo>
                  <a:lnTo>
                    <a:pt x="885444" y="163067"/>
                  </a:lnTo>
                  <a:lnTo>
                    <a:pt x="0" y="163067"/>
                  </a:lnTo>
                  <a:lnTo>
                    <a:pt x="0" y="0"/>
                  </a:lnTo>
                  <a:lnTo>
                    <a:pt x="88544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45303" y="5928867"/>
            <a:ext cx="885825" cy="163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390"/>
              </a:spcBef>
            </a:pPr>
            <a:r>
              <a:rPr sz="550" b="1" spc="15" dirty="0">
                <a:latin typeface="Times New Roman"/>
                <a:cs typeface="Times New Roman"/>
              </a:rPr>
              <a:t>VERIFICATION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07788" y="3258820"/>
            <a:ext cx="843280" cy="327660"/>
            <a:chOff x="4907788" y="3258820"/>
            <a:chExt cx="843280" cy="327660"/>
          </a:xfrm>
        </p:grpSpPr>
        <p:sp>
          <p:nvSpPr>
            <p:cNvPr id="19" name="object 19"/>
            <p:cNvSpPr/>
            <p:nvPr/>
          </p:nvSpPr>
          <p:spPr>
            <a:xfrm>
              <a:off x="4953508" y="3319779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2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0" y="266700"/>
                  </a:lnTo>
                  <a:lnTo>
                    <a:pt x="797052" y="266700"/>
                  </a:lnTo>
                  <a:lnTo>
                    <a:pt x="797052" y="205740"/>
                  </a:lnTo>
                  <a:lnTo>
                    <a:pt x="7970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07788" y="3258820"/>
              <a:ext cx="798830" cy="266700"/>
            </a:xfrm>
            <a:custGeom>
              <a:avLst/>
              <a:gdLst/>
              <a:ahLst/>
              <a:cxnLst/>
              <a:rect l="l" t="t" r="r" b="b"/>
              <a:pathLst>
                <a:path w="798829" h="266700">
                  <a:moveTo>
                    <a:pt x="798576" y="266700"/>
                  </a:moveTo>
                  <a:lnTo>
                    <a:pt x="798576" y="0"/>
                  </a:lnTo>
                  <a:lnTo>
                    <a:pt x="0" y="0"/>
                  </a:lnTo>
                  <a:lnTo>
                    <a:pt x="0" y="266700"/>
                  </a:lnTo>
                  <a:lnTo>
                    <a:pt x="798576" y="26670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87620" y="3312160"/>
              <a:ext cx="387350" cy="154305"/>
            </a:xfrm>
            <a:custGeom>
              <a:avLst/>
              <a:gdLst/>
              <a:ahLst/>
              <a:cxnLst/>
              <a:rect l="l" t="t" r="r" b="b"/>
              <a:pathLst>
                <a:path w="387350" h="154304">
                  <a:moveTo>
                    <a:pt x="387096" y="153924"/>
                  </a:moveTo>
                  <a:lnTo>
                    <a:pt x="387096" y="0"/>
                  </a:lnTo>
                  <a:lnTo>
                    <a:pt x="0" y="0"/>
                  </a:lnTo>
                  <a:lnTo>
                    <a:pt x="0" y="153924"/>
                  </a:lnTo>
                  <a:lnTo>
                    <a:pt x="387096" y="15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07788" y="3258820"/>
            <a:ext cx="798830" cy="266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05104" marR="253365" indent="43815">
              <a:lnSpc>
                <a:spcPts val="580"/>
              </a:lnSpc>
              <a:spcBef>
                <a:spcPts val="484"/>
              </a:spcBef>
            </a:pPr>
            <a:r>
              <a:rPr sz="550" spc="-65" dirty="0">
                <a:latin typeface="Times New Roman"/>
                <a:cs typeface="Times New Roman"/>
              </a:rPr>
              <a:t>Mo </a:t>
            </a:r>
            <a:r>
              <a:rPr sz="550" spc="45" dirty="0">
                <a:latin typeface="Times New Roman"/>
                <a:cs typeface="Times New Roman"/>
              </a:rPr>
              <a:t>dul </a:t>
            </a:r>
            <a:r>
              <a:rPr sz="550" spc="15" dirty="0">
                <a:latin typeface="Times New Roman"/>
                <a:cs typeface="Times New Roman"/>
              </a:rPr>
              <a:t>e  </a:t>
            </a:r>
            <a:r>
              <a:rPr sz="550" spc="50" dirty="0">
                <a:latin typeface="Times New Roman"/>
                <a:cs typeface="Times New Roman"/>
              </a:rPr>
              <a:t>Synt</a:t>
            </a:r>
            <a:r>
              <a:rPr sz="550" spc="5" dirty="0">
                <a:latin typeface="Times New Roman"/>
                <a:cs typeface="Times New Roman"/>
              </a:rPr>
              <a:t> </a:t>
            </a:r>
            <a:r>
              <a:rPr sz="550" spc="40" dirty="0">
                <a:latin typeface="Times New Roman"/>
                <a:cs typeface="Times New Roman"/>
              </a:rPr>
              <a:t>he</a:t>
            </a:r>
            <a:r>
              <a:rPr sz="550" spc="-70" dirty="0">
                <a:latin typeface="Times New Roman"/>
                <a:cs typeface="Times New Roman"/>
              </a:rPr>
              <a:t> </a:t>
            </a:r>
            <a:r>
              <a:rPr sz="550" spc="10" dirty="0">
                <a:latin typeface="Times New Roman"/>
                <a:cs typeface="Times New Roman"/>
              </a:rPr>
              <a:t>s</a:t>
            </a:r>
            <a:r>
              <a:rPr sz="550" spc="-45" dirty="0">
                <a:latin typeface="Times New Roman"/>
                <a:cs typeface="Times New Roman"/>
              </a:rPr>
              <a:t> </a:t>
            </a:r>
            <a:r>
              <a:rPr sz="550" spc="10" dirty="0"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909311" y="3024123"/>
            <a:ext cx="843280" cy="1064260"/>
            <a:chOff x="4909311" y="3024123"/>
            <a:chExt cx="843280" cy="1064260"/>
          </a:xfrm>
        </p:grpSpPr>
        <p:sp>
          <p:nvSpPr>
            <p:cNvPr id="24" name="object 24"/>
            <p:cNvSpPr/>
            <p:nvPr/>
          </p:nvSpPr>
          <p:spPr>
            <a:xfrm>
              <a:off x="5234685" y="3024123"/>
              <a:ext cx="112775" cy="2232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55032" y="3821175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2" y="0"/>
                  </a:moveTo>
                  <a:lnTo>
                    <a:pt x="0" y="0"/>
                  </a:lnTo>
                  <a:lnTo>
                    <a:pt x="0" y="208788"/>
                  </a:lnTo>
                  <a:lnTo>
                    <a:pt x="0" y="266700"/>
                  </a:lnTo>
                  <a:lnTo>
                    <a:pt x="797052" y="266700"/>
                  </a:lnTo>
                  <a:lnTo>
                    <a:pt x="797052" y="208788"/>
                  </a:lnTo>
                  <a:lnTo>
                    <a:pt x="7970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09311" y="3763263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1" y="266700"/>
                  </a:moveTo>
                  <a:lnTo>
                    <a:pt x="797051" y="0"/>
                  </a:lnTo>
                  <a:lnTo>
                    <a:pt x="0" y="0"/>
                  </a:lnTo>
                  <a:lnTo>
                    <a:pt x="0" y="266700"/>
                  </a:lnTo>
                  <a:lnTo>
                    <a:pt x="797051" y="26670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87619" y="3813555"/>
              <a:ext cx="388620" cy="155575"/>
            </a:xfrm>
            <a:custGeom>
              <a:avLst/>
              <a:gdLst/>
              <a:ahLst/>
              <a:cxnLst/>
              <a:rect l="l" t="t" r="r" b="b"/>
              <a:pathLst>
                <a:path w="388620" h="155575">
                  <a:moveTo>
                    <a:pt x="388620" y="155448"/>
                  </a:moveTo>
                  <a:lnTo>
                    <a:pt x="388620" y="0"/>
                  </a:lnTo>
                  <a:lnTo>
                    <a:pt x="0" y="0"/>
                  </a:lnTo>
                  <a:lnTo>
                    <a:pt x="0" y="155448"/>
                  </a:lnTo>
                  <a:lnTo>
                    <a:pt x="388620" y="155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909311" y="3763264"/>
            <a:ext cx="797560" cy="266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800">
              <a:latin typeface="Times New Roman"/>
              <a:cs typeface="Times New Roman"/>
            </a:endParaRPr>
          </a:p>
          <a:p>
            <a:pPr marL="203835">
              <a:lnSpc>
                <a:spcPct val="100000"/>
              </a:lnSpc>
            </a:pPr>
            <a:r>
              <a:rPr sz="550" spc="-65" dirty="0">
                <a:latin typeface="Times New Roman"/>
                <a:cs typeface="Times New Roman"/>
              </a:rPr>
              <a:t>Ma </a:t>
            </a:r>
            <a:r>
              <a:rPr sz="550" spc="50" dirty="0">
                <a:latin typeface="Times New Roman"/>
                <a:cs typeface="Times New Roman"/>
              </a:rPr>
              <a:t>ppi</a:t>
            </a:r>
            <a:r>
              <a:rPr sz="550" spc="45" dirty="0">
                <a:latin typeface="Times New Roman"/>
                <a:cs typeface="Times New Roman"/>
              </a:rPr>
              <a:t> </a:t>
            </a:r>
            <a:r>
              <a:rPr sz="550" spc="40" dirty="0">
                <a:latin typeface="Times New Roman"/>
                <a:cs typeface="Times New Roman"/>
              </a:rPr>
              <a:t>ng</a:t>
            </a:r>
            <a:r>
              <a:rPr sz="550" spc="-8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881879" y="3525520"/>
            <a:ext cx="843280" cy="1582420"/>
            <a:chOff x="4881879" y="3525520"/>
            <a:chExt cx="843280" cy="1582420"/>
          </a:xfrm>
        </p:grpSpPr>
        <p:sp>
          <p:nvSpPr>
            <p:cNvPr id="30" name="object 30"/>
            <p:cNvSpPr/>
            <p:nvPr/>
          </p:nvSpPr>
          <p:spPr>
            <a:xfrm>
              <a:off x="5234685" y="3525520"/>
              <a:ext cx="114300" cy="2232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27600" y="4840744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2" y="0"/>
                  </a:moveTo>
                  <a:lnTo>
                    <a:pt x="0" y="0"/>
                  </a:lnTo>
                  <a:lnTo>
                    <a:pt x="0" y="207264"/>
                  </a:lnTo>
                  <a:lnTo>
                    <a:pt x="0" y="266700"/>
                  </a:lnTo>
                  <a:lnTo>
                    <a:pt x="797052" y="266700"/>
                  </a:lnTo>
                  <a:lnTo>
                    <a:pt x="797052" y="207264"/>
                  </a:lnTo>
                  <a:lnTo>
                    <a:pt x="7970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81879" y="4779772"/>
              <a:ext cx="797560" cy="268605"/>
            </a:xfrm>
            <a:custGeom>
              <a:avLst/>
              <a:gdLst/>
              <a:ahLst/>
              <a:cxnLst/>
              <a:rect l="l" t="t" r="r" b="b"/>
              <a:pathLst>
                <a:path w="797560" h="268604">
                  <a:moveTo>
                    <a:pt x="797051" y="268224"/>
                  </a:moveTo>
                  <a:lnTo>
                    <a:pt x="797051" y="0"/>
                  </a:lnTo>
                  <a:lnTo>
                    <a:pt x="0" y="0"/>
                  </a:lnTo>
                  <a:lnTo>
                    <a:pt x="0" y="268224"/>
                  </a:lnTo>
                  <a:lnTo>
                    <a:pt x="797051" y="26822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17515" y="4831588"/>
              <a:ext cx="524510" cy="157480"/>
            </a:xfrm>
            <a:custGeom>
              <a:avLst/>
              <a:gdLst/>
              <a:ahLst/>
              <a:cxnLst/>
              <a:rect l="l" t="t" r="r" b="b"/>
              <a:pathLst>
                <a:path w="524510" h="157479">
                  <a:moveTo>
                    <a:pt x="524256" y="156972"/>
                  </a:moveTo>
                  <a:lnTo>
                    <a:pt x="524256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524256" y="156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881879" y="4779771"/>
            <a:ext cx="797560" cy="2686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800">
              <a:latin typeface="Times New Roman"/>
              <a:cs typeface="Times New Roman"/>
            </a:endParaRPr>
          </a:p>
          <a:p>
            <a:pPr marL="161290">
              <a:lnSpc>
                <a:spcPct val="100000"/>
              </a:lnSpc>
              <a:spcBef>
                <a:spcPts val="5"/>
              </a:spcBef>
            </a:pPr>
            <a:r>
              <a:rPr sz="550" spc="5" dirty="0">
                <a:latin typeface="Times New Roman"/>
                <a:cs typeface="Times New Roman"/>
              </a:rPr>
              <a:t>Opt </a:t>
            </a:r>
            <a:r>
              <a:rPr sz="550" spc="10" dirty="0">
                <a:latin typeface="Times New Roman"/>
                <a:cs typeface="Times New Roman"/>
              </a:rPr>
              <a:t>i </a:t>
            </a:r>
            <a:r>
              <a:rPr sz="550" spc="-35" dirty="0">
                <a:latin typeface="Times New Roman"/>
                <a:cs typeface="Times New Roman"/>
              </a:rPr>
              <a:t>mi </a:t>
            </a:r>
            <a:r>
              <a:rPr sz="550" spc="70" dirty="0">
                <a:latin typeface="Times New Roman"/>
                <a:cs typeface="Times New Roman"/>
              </a:rPr>
              <a:t>zat</a:t>
            </a:r>
            <a:r>
              <a:rPr sz="550" spc="90" dirty="0">
                <a:latin typeface="Times New Roman"/>
                <a:cs typeface="Times New Roman"/>
              </a:rPr>
              <a:t> </a:t>
            </a:r>
            <a:r>
              <a:rPr sz="550" spc="10" dirty="0"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877117" y="4029964"/>
            <a:ext cx="847725" cy="1591310"/>
            <a:chOff x="4877117" y="4029964"/>
            <a:chExt cx="847725" cy="1591310"/>
          </a:xfrm>
        </p:grpSpPr>
        <p:sp>
          <p:nvSpPr>
            <p:cNvPr id="36" name="object 36"/>
            <p:cNvSpPr/>
            <p:nvPr/>
          </p:nvSpPr>
          <p:spPr>
            <a:xfrm>
              <a:off x="5234685" y="4029964"/>
              <a:ext cx="114300" cy="22326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27600" y="5354332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2" y="0"/>
                  </a:moveTo>
                  <a:lnTo>
                    <a:pt x="0" y="0"/>
                  </a:lnTo>
                  <a:lnTo>
                    <a:pt x="0" y="207264"/>
                  </a:lnTo>
                  <a:lnTo>
                    <a:pt x="0" y="266700"/>
                  </a:lnTo>
                  <a:lnTo>
                    <a:pt x="797052" y="266700"/>
                  </a:lnTo>
                  <a:lnTo>
                    <a:pt x="797052" y="207264"/>
                  </a:lnTo>
                  <a:lnTo>
                    <a:pt x="7970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81879" y="5293360"/>
              <a:ext cx="797560" cy="268605"/>
            </a:xfrm>
            <a:custGeom>
              <a:avLst/>
              <a:gdLst/>
              <a:ahLst/>
              <a:cxnLst/>
              <a:rect l="l" t="t" r="r" b="b"/>
              <a:pathLst>
                <a:path w="797560" h="268604">
                  <a:moveTo>
                    <a:pt x="797051" y="268224"/>
                  </a:moveTo>
                  <a:lnTo>
                    <a:pt x="797051" y="0"/>
                  </a:lnTo>
                  <a:lnTo>
                    <a:pt x="0" y="0"/>
                  </a:lnTo>
                  <a:lnTo>
                    <a:pt x="0" y="268224"/>
                  </a:lnTo>
                  <a:lnTo>
                    <a:pt x="797051" y="26822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81879" y="5293360"/>
              <a:ext cx="797560" cy="268605"/>
            </a:xfrm>
            <a:custGeom>
              <a:avLst/>
              <a:gdLst/>
              <a:ahLst/>
              <a:cxnLst/>
              <a:rect l="l" t="t" r="r" b="b"/>
              <a:pathLst>
                <a:path w="797560" h="268604">
                  <a:moveTo>
                    <a:pt x="797051" y="0"/>
                  </a:moveTo>
                  <a:lnTo>
                    <a:pt x="797051" y="268224"/>
                  </a:lnTo>
                  <a:lnTo>
                    <a:pt x="0" y="268224"/>
                  </a:lnTo>
                  <a:lnTo>
                    <a:pt x="0" y="0"/>
                  </a:lnTo>
                  <a:lnTo>
                    <a:pt x="79705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61128" y="5387847"/>
            <a:ext cx="646430" cy="749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27305">
              <a:lnSpc>
                <a:spcPts val="590"/>
              </a:lnSpc>
            </a:pPr>
            <a:r>
              <a:rPr sz="550" spc="5" dirty="0">
                <a:latin typeface="Times New Roman"/>
                <a:cs typeface="Times New Roman"/>
              </a:rPr>
              <a:t>Ti </a:t>
            </a:r>
            <a:r>
              <a:rPr sz="550" spc="-30" dirty="0">
                <a:latin typeface="Times New Roman"/>
                <a:cs typeface="Times New Roman"/>
              </a:rPr>
              <a:t>mi</a:t>
            </a:r>
            <a:r>
              <a:rPr sz="550" spc="75" dirty="0">
                <a:latin typeface="Times New Roman"/>
                <a:cs typeface="Times New Roman"/>
              </a:rPr>
              <a:t> </a:t>
            </a:r>
            <a:r>
              <a:rPr sz="550" spc="40" dirty="0">
                <a:latin typeface="Times New Roman"/>
                <a:cs typeface="Times New Roman"/>
              </a:rPr>
              <a:t>ng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39985" y="2176589"/>
            <a:ext cx="3940175" cy="4083685"/>
            <a:chOff x="3439985" y="2176589"/>
            <a:chExt cx="3940175" cy="4083685"/>
          </a:xfrm>
        </p:grpSpPr>
        <p:sp>
          <p:nvSpPr>
            <p:cNvPr id="42" name="object 42"/>
            <p:cNvSpPr/>
            <p:nvPr/>
          </p:nvSpPr>
          <p:spPr>
            <a:xfrm>
              <a:off x="5205729" y="5058663"/>
              <a:ext cx="115824" cy="22174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62879" y="5560060"/>
              <a:ext cx="10795" cy="352425"/>
            </a:xfrm>
            <a:custGeom>
              <a:avLst/>
              <a:gdLst/>
              <a:ahLst/>
              <a:cxnLst/>
              <a:rect l="l" t="t" r="r" b="b"/>
              <a:pathLst>
                <a:path w="10795" h="352425">
                  <a:moveTo>
                    <a:pt x="10668" y="352043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1524" y="352043"/>
                  </a:lnTo>
                  <a:lnTo>
                    <a:pt x="10668" y="3520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62879" y="5560060"/>
              <a:ext cx="10795" cy="352425"/>
            </a:xfrm>
            <a:custGeom>
              <a:avLst/>
              <a:gdLst/>
              <a:ahLst/>
              <a:cxnLst/>
              <a:rect l="l" t="t" r="r" b="b"/>
              <a:pathLst>
                <a:path w="10795" h="352425">
                  <a:moveTo>
                    <a:pt x="10668" y="352043"/>
                  </a:moveTo>
                  <a:lnTo>
                    <a:pt x="1524" y="352043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10668" y="3520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11825" y="5816854"/>
              <a:ext cx="114300" cy="990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44747" y="2181351"/>
              <a:ext cx="3930650" cy="4074160"/>
            </a:xfrm>
            <a:custGeom>
              <a:avLst/>
              <a:gdLst/>
              <a:ahLst/>
              <a:cxnLst/>
              <a:rect l="l" t="t" r="r" b="b"/>
              <a:pathLst>
                <a:path w="3930650" h="4074160">
                  <a:moveTo>
                    <a:pt x="3930396" y="0"/>
                  </a:moveTo>
                  <a:lnTo>
                    <a:pt x="3930396" y="4073651"/>
                  </a:lnTo>
                  <a:lnTo>
                    <a:pt x="0" y="4073652"/>
                  </a:lnTo>
                  <a:lnTo>
                    <a:pt x="0" y="0"/>
                  </a:lnTo>
                  <a:lnTo>
                    <a:pt x="3930396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37356" y="2332227"/>
              <a:ext cx="883919" cy="165100"/>
            </a:xfrm>
            <a:custGeom>
              <a:avLst/>
              <a:gdLst/>
              <a:ahLst/>
              <a:cxnLst/>
              <a:rect l="l" t="t" r="r" b="b"/>
              <a:pathLst>
                <a:path w="883920" h="165100">
                  <a:moveTo>
                    <a:pt x="883920" y="0"/>
                  </a:moveTo>
                  <a:lnTo>
                    <a:pt x="0" y="0"/>
                  </a:lnTo>
                  <a:lnTo>
                    <a:pt x="0" y="92964"/>
                  </a:lnTo>
                  <a:lnTo>
                    <a:pt x="0" y="164592"/>
                  </a:lnTo>
                  <a:lnTo>
                    <a:pt x="883920" y="164592"/>
                  </a:lnTo>
                  <a:lnTo>
                    <a:pt x="883920" y="92964"/>
                  </a:lnTo>
                  <a:lnTo>
                    <a:pt x="88392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82491" y="2262123"/>
              <a:ext cx="885825" cy="163195"/>
            </a:xfrm>
            <a:custGeom>
              <a:avLst/>
              <a:gdLst/>
              <a:ahLst/>
              <a:cxnLst/>
              <a:rect l="l" t="t" r="r" b="b"/>
              <a:pathLst>
                <a:path w="885825" h="163194">
                  <a:moveTo>
                    <a:pt x="885443" y="163067"/>
                  </a:moveTo>
                  <a:lnTo>
                    <a:pt x="885443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885443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682491" y="2262123"/>
            <a:ext cx="885825" cy="1631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203835">
              <a:lnSpc>
                <a:spcPct val="100000"/>
              </a:lnSpc>
              <a:spcBef>
                <a:spcPts val="390"/>
              </a:spcBef>
            </a:pPr>
            <a:r>
              <a:rPr sz="550" b="1" spc="20" dirty="0">
                <a:latin typeface="Times New Roman"/>
                <a:cs typeface="Times New Roman"/>
              </a:rPr>
              <a:t>SYNTHESIS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099621" y="2327465"/>
            <a:ext cx="386080" cy="186690"/>
            <a:chOff x="5099621" y="2327465"/>
            <a:chExt cx="386080" cy="186690"/>
          </a:xfrm>
        </p:grpSpPr>
        <p:sp>
          <p:nvSpPr>
            <p:cNvPr id="51" name="object 51"/>
            <p:cNvSpPr/>
            <p:nvPr/>
          </p:nvSpPr>
          <p:spPr>
            <a:xfrm>
              <a:off x="5124196" y="2365755"/>
              <a:ext cx="361315" cy="147955"/>
            </a:xfrm>
            <a:custGeom>
              <a:avLst/>
              <a:gdLst/>
              <a:ahLst/>
              <a:cxnLst/>
              <a:rect l="l" t="t" r="r" b="b"/>
              <a:pathLst>
                <a:path w="361314" h="147955">
                  <a:moveTo>
                    <a:pt x="361188" y="85343"/>
                  </a:moveTo>
                  <a:lnTo>
                    <a:pt x="361188" y="64007"/>
                  </a:lnTo>
                  <a:lnTo>
                    <a:pt x="358139" y="59436"/>
                  </a:lnTo>
                  <a:lnTo>
                    <a:pt x="355091" y="53339"/>
                  </a:lnTo>
                  <a:lnTo>
                    <a:pt x="345948" y="44195"/>
                  </a:lnTo>
                  <a:lnTo>
                    <a:pt x="333755" y="35051"/>
                  </a:lnTo>
                  <a:lnTo>
                    <a:pt x="324612" y="30480"/>
                  </a:lnTo>
                  <a:lnTo>
                    <a:pt x="316991" y="25907"/>
                  </a:lnTo>
                  <a:lnTo>
                    <a:pt x="307848" y="22860"/>
                  </a:lnTo>
                  <a:lnTo>
                    <a:pt x="289559" y="15239"/>
                  </a:lnTo>
                  <a:lnTo>
                    <a:pt x="278891" y="12192"/>
                  </a:lnTo>
                  <a:lnTo>
                    <a:pt x="268224" y="10668"/>
                  </a:lnTo>
                  <a:lnTo>
                    <a:pt x="256031" y="7619"/>
                  </a:lnTo>
                  <a:lnTo>
                    <a:pt x="243839" y="6095"/>
                  </a:lnTo>
                  <a:lnTo>
                    <a:pt x="231648" y="3048"/>
                  </a:lnTo>
                  <a:lnTo>
                    <a:pt x="219455" y="3048"/>
                  </a:lnTo>
                  <a:lnTo>
                    <a:pt x="207263" y="1524"/>
                  </a:lnTo>
                  <a:lnTo>
                    <a:pt x="193548" y="1524"/>
                  </a:lnTo>
                  <a:lnTo>
                    <a:pt x="181355" y="0"/>
                  </a:lnTo>
                  <a:lnTo>
                    <a:pt x="169163" y="1524"/>
                  </a:lnTo>
                  <a:lnTo>
                    <a:pt x="155448" y="1524"/>
                  </a:lnTo>
                  <a:lnTo>
                    <a:pt x="143255" y="3048"/>
                  </a:lnTo>
                  <a:lnTo>
                    <a:pt x="131063" y="3048"/>
                  </a:lnTo>
                  <a:lnTo>
                    <a:pt x="118871" y="6095"/>
                  </a:lnTo>
                  <a:lnTo>
                    <a:pt x="106679" y="7619"/>
                  </a:lnTo>
                  <a:lnTo>
                    <a:pt x="94487" y="10668"/>
                  </a:lnTo>
                  <a:lnTo>
                    <a:pt x="83819" y="12192"/>
                  </a:lnTo>
                  <a:lnTo>
                    <a:pt x="73151" y="15239"/>
                  </a:lnTo>
                  <a:lnTo>
                    <a:pt x="62483" y="19812"/>
                  </a:lnTo>
                  <a:lnTo>
                    <a:pt x="53339" y="22860"/>
                  </a:lnTo>
                  <a:lnTo>
                    <a:pt x="16763" y="44195"/>
                  </a:lnTo>
                  <a:lnTo>
                    <a:pt x="9143" y="53339"/>
                  </a:lnTo>
                  <a:lnTo>
                    <a:pt x="4571" y="59436"/>
                  </a:lnTo>
                  <a:lnTo>
                    <a:pt x="1524" y="68580"/>
                  </a:lnTo>
                  <a:lnTo>
                    <a:pt x="0" y="74675"/>
                  </a:lnTo>
                  <a:lnTo>
                    <a:pt x="1524" y="79248"/>
                  </a:lnTo>
                  <a:lnTo>
                    <a:pt x="3048" y="85343"/>
                  </a:lnTo>
                  <a:lnTo>
                    <a:pt x="4571" y="89916"/>
                  </a:lnTo>
                  <a:lnTo>
                    <a:pt x="9143" y="94487"/>
                  </a:lnTo>
                  <a:lnTo>
                    <a:pt x="12191" y="100583"/>
                  </a:lnTo>
                  <a:lnTo>
                    <a:pt x="16763" y="105156"/>
                  </a:lnTo>
                  <a:lnTo>
                    <a:pt x="28955" y="114300"/>
                  </a:lnTo>
                  <a:lnTo>
                    <a:pt x="36575" y="118871"/>
                  </a:lnTo>
                  <a:lnTo>
                    <a:pt x="45719" y="121919"/>
                  </a:lnTo>
                  <a:lnTo>
                    <a:pt x="53339" y="126492"/>
                  </a:lnTo>
                  <a:lnTo>
                    <a:pt x="62483" y="131063"/>
                  </a:lnTo>
                  <a:lnTo>
                    <a:pt x="73151" y="132587"/>
                  </a:lnTo>
                  <a:lnTo>
                    <a:pt x="94487" y="138683"/>
                  </a:lnTo>
                  <a:lnTo>
                    <a:pt x="106679" y="141731"/>
                  </a:lnTo>
                  <a:lnTo>
                    <a:pt x="143255" y="146304"/>
                  </a:lnTo>
                  <a:lnTo>
                    <a:pt x="169163" y="146304"/>
                  </a:lnTo>
                  <a:lnTo>
                    <a:pt x="181355" y="147827"/>
                  </a:lnTo>
                  <a:lnTo>
                    <a:pt x="193548" y="146304"/>
                  </a:lnTo>
                  <a:lnTo>
                    <a:pt x="219455" y="146304"/>
                  </a:lnTo>
                  <a:lnTo>
                    <a:pt x="256031" y="141731"/>
                  </a:lnTo>
                  <a:lnTo>
                    <a:pt x="268224" y="138683"/>
                  </a:lnTo>
                  <a:lnTo>
                    <a:pt x="289559" y="132587"/>
                  </a:lnTo>
                  <a:lnTo>
                    <a:pt x="300227" y="131063"/>
                  </a:lnTo>
                  <a:lnTo>
                    <a:pt x="307848" y="126492"/>
                  </a:lnTo>
                  <a:lnTo>
                    <a:pt x="316991" y="121919"/>
                  </a:lnTo>
                  <a:lnTo>
                    <a:pt x="324612" y="118871"/>
                  </a:lnTo>
                  <a:lnTo>
                    <a:pt x="333755" y="114300"/>
                  </a:lnTo>
                  <a:lnTo>
                    <a:pt x="345948" y="105156"/>
                  </a:lnTo>
                  <a:lnTo>
                    <a:pt x="350519" y="100583"/>
                  </a:lnTo>
                  <a:lnTo>
                    <a:pt x="355091" y="94487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04384" y="2332227"/>
              <a:ext cx="361315" cy="147955"/>
            </a:xfrm>
            <a:custGeom>
              <a:avLst/>
              <a:gdLst/>
              <a:ahLst/>
              <a:cxnLst/>
              <a:rect l="l" t="t" r="r" b="b"/>
              <a:pathLst>
                <a:path w="361314" h="147955">
                  <a:moveTo>
                    <a:pt x="361188" y="79247"/>
                  </a:moveTo>
                  <a:lnTo>
                    <a:pt x="361188" y="68579"/>
                  </a:lnTo>
                  <a:lnTo>
                    <a:pt x="359663" y="64007"/>
                  </a:lnTo>
                  <a:lnTo>
                    <a:pt x="332231" y="33527"/>
                  </a:lnTo>
                  <a:lnTo>
                    <a:pt x="324612" y="30479"/>
                  </a:lnTo>
                  <a:lnTo>
                    <a:pt x="316991" y="25907"/>
                  </a:lnTo>
                  <a:lnTo>
                    <a:pt x="307848" y="21335"/>
                  </a:lnTo>
                  <a:lnTo>
                    <a:pt x="298703" y="19811"/>
                  </a:lnTo>
                  <a:lnTo>
                    <a:pt x="288036" y="16763"/>
                  </a:lnTo>
                  <a:lnTo>
                    <a:pt x="219455" y="3047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94487" y="9143"/>
                  </a:lnTo>
                  <a:lnTo>
                    <a:pt x="83819" y="12191"/>
                  </a:lnTo>
                  <a:lnTo>
                    <a:pt x="73151" y="16763"/>
                  </a:lnTo>
                  <a:lnTo>
                    <a:pt x="64007" y="19811"/>
                  </a:lnTo>
                  <a:lnTo>
                    <a:pt x="53339" y="21335"/>
                  </a:lnTo>
                  <a:lnTo>
                    <a:pt x="44195" y="25907"/>
                  </a:lnTo>
                  <a:lnTo>
                    <a:pt x="36575" y="30479"/>
                  </a:lnTo>
                  <a:lnTo>
                    <a:pt x="28955" y="33527"/>
                  </a:lnTo>
                  <a:lnTo>
                    <a:pt x="22860" y="39623"/>
                  </a:lnTo>
                  <a:lnTo>
                    <a:pt x="16763" y="44195"/>
                  </a:lnTo>
                  <a:lnTo>
                    <a:pt x="7619" y="53339"/>
                  </a:lnTo>
                  <a:lnTo>
                    <a:pt x="4571" y="57911"/>
                  </a:lnTo>
                  <a:lnTo>
                    <a:pt x="3048" y="64007"/>
                  </a:lnTo>
                  <a:lnTo>
                    <a:pt x="0" y="73151"/>
                  </a:lnTo>
                  <a:lnTo>
                    <a:pt x="1524" y="79247"/>
                  </a:lnTo>
                  <a:lnTo>
                    <a:pt x="3048" y="83819"/>
                  </a:lnTo>
                  <a:lnTo>
                    <a:pt x="4571" y="89915"/>
                  </a:lnTo>
                  <a:lnTo>
                    <a:pt x="44195" y="121919"/>
                  </a:lnTo>
                  <a:lnTo>
                    <a:pt x="64007" y="128015"/>
                  </a:lnTo>
                  <a:lnTo>
                    <a:pt x="73151" y="131063"/>
                  </a:lnTo>
                  <a:lnTo>
                    <a:pt x="83819" y="135635"/>
                  </a:lnTo>
                  <a:lnTo>
                    <a:pt x="94487" y="137159"/>
                  </a:lnTo>
                  <a:lnTo>
                    <a:pt x="106679" y="140207"/>
                  </a:lnTo>
                  <a:lnTo>
                    <a:pt x="155448" y="146303"/>
                  </a:lnTo>
                  <a:lnTo>
                    <a:pt x="167639" y="146303"/>
                  </a:lnTo>
                  <a:lnTo>
                    <a:pt x="179831" y="147827"/>
                  </a:lnTo>
                  <a:lnTo>
                    <a:pt x="193548" y="146303"/>
                  </a:lnTo>
                  <a:lnTo>
                    <a:pt x="205739" y="146303"/>
                  </a:lnTo>
                  <a:lnTo>
                    <a:pt x="219455" y="144779"/>
                  </a:lnTo>
                  <a:lnTo>
                    <a:pt x="256031" y="140207"/>
                  </a:lnTo>
                  <a:lnTo>
                    <a:pt x="266700" y="137159"/>
                  </a:lnTo>
                  <a:lnTo>
                    <a:pt x="278891" y="135635"/>
                  </a:lnTo>
                  <a:lnTo>
                    <a:pt x="288036" y="131063"/>
                  </a:lnTo>
                  <a:lnTo>
                    <a:pt x="298703" y="128015"/>
                  </a:lnTo>
                  <a:lnTo>
                    <a:pt x="316991" y="121919"/>
                  </a:lnTo>
                  <a:lnTo>
                    <a:pt x="339851" y="108203"/>
                  </a:lnTo>
                  <a:lnTo>
                    <a:pt x="353567" y="94487"/>
                  </a:lnTo>
                  <a:lnTo>
                    <a:pt x="356615" y="89915"/>
                  </a:lnTo>
                  <a:lnTo>
                    <a:pt x="359663" y="83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04384" y="2332227"/>
              <a:ext cx="361315" cy="147955"/>
            </a:xfrm>
            <a:custGeom>
              <a:avLst/>
              <a:gdLst/>
              <a:ahLst/>
              <a:cxnLst/>
              <a:rect l="l" t="t" r="r" b="b"/>
              <a:pathLst>
                <a:path w="361314" h="147955">
                  <a:moveTo>
                    <a:pt x="361188" y="73151"/>
                  </a:moveTo>
                  <a:lnTo>
                    <a:pt x="361188" y="68579"/>
                  </a:lnTo>
                  <a:lnTo>
                    <a:pt x="359663" y="64007"/>
                  </a:lnTo>
                  <a:lnTo>
                    <a:pt x="332231" y="33527"/>
                  </a:lnTo>
                  <a:lnTo>
                    <a:pt x="324612" y="30479"/>
                  </a:lnTo>
                  <a:lnTo>
                    <a:pt x="316991" y="25907"/>
                  </a:lnTo>
                  <a:lnTo>
                    <a:pt x="307848" y="21335"/>
                  </a:lnTo>
                  <a:lnTo>
                    <a:pt x="298703" y="19811"/>
                  </a:lnTo>
                  <a:lnTo>
                    <a:pt x="288036" y="16763"/>
                  </a:lnTo>
                  <a:lnTo>
                    <a:pt x="219455" y="3047"/>
                  </a:lnTo>
                  <a:lnTo>
                    <a:pt x="205739" y="1523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94487" y="9143"/>
                  </a:lnTo>
                  <a:lnTo>
                    <a:pt x="83819" y="12191"/>
                  </a:lnTo>
                  <a:lnTo>
                    <a:pt x="73151" y="16763"/>
                  </a:lnTo>
                  <a:lnTo>
                    <a:pt x="64007" y="19811"/>
                  </a:lnTo>
                  <a:lnTo>
                    <a:pt x="53339" y="21335"/>
                  </a:lnTo>
                  <a:lnTo>
                    <a:pt x="44195" y="25907"/>
                  </a:lnTo>
                  <a:lnTo>
                    <a:pt x="36575" y="30479"/>
                  </a:lnTo>
                  <a:lnTo>
                    <a:pt x="28955" y="33527"/>
                  </a:lnTo>
                  <a:lnTo>
                    <a:pt x="22860" y="39623"/>
                  </a:lnTo>
                  <a:lnTo>
                    <a:pt x="16763" y="44195"/>
                  </a:lnTo>
                  <a:lnTo>
                    <a:pt x="7619" y="53339"/>
                  </a:lnTo>
                  <a:lnTo>
                    <a:pt x="4571" y="57911"/>
                  </a:lnTo>
                  <a:lnTo>
                    <a:pt x="3048" y="64007"/>
                  </a:lnTo>
                  <a:lnTo>
                    <a:pt x="0" y="73151"/>
                  </a:lnTo>
                  <a:lnTo>
                    <a:pt x="1524" y="79247"/>
                  </a:lnTo>
                  <a:lnTo>
                    <a:pt x="3048" y="83819"/>
                  </a:lnTo>
                  <a:lnTo>
                    <a:pt x="4571" y="89915"/>
                  </a:lnTo>
                  <a:lnTo>
                    <a:pt x="44195" y="121919"/>
                  </a:lnTo>
                  <a:lnTo>
                    <a:pt x="64007" y="128015"/>
                  </a:lnTo>
                  <a:lnTo>
                    <a:pt x="73151" y="131063"/>
                  </a:lnTo>
                  <a:lnTo>
                    <a:pt x="83819" y="135635"/>
                  </a:lnTo>
                  <a:lnTo>
                    <a:pt x="94487" y="137159"/>
                  </a:lnTo>
                  <a:lnTo>
                    <a:pt x="106679" y="140207"/>
                  </a:lnTo>
                  <a:lnTo>
                    <a:pt x="155448" y="146303"/>
                  </a:lnTo>
                  <a:lnTo>
                    <a:pt x="167639" y="146303"/>
                  </a:lnTo>
                  <a:lnTo>
                    <a:pt x="179831" y="147827"/>
                  </a:lnTo>
                  <a:lnTo>
                    <a:pt x="193548" y="146303"/>
                  </a:lnTo>
                  <a:lnTo>
                    <a:pt x="205739" y="146303"/>
                  </a:lnTo>
                  <a:lnTo>
                    <a:pt x="219455" y="144779"/>
                  </a:lnTo>
                  <a:lnTo>
                    <a:pt x="256031" y="140207"/>
                  </a:lnTo>
                  <a:lnTo>
                    <a:pt x="266700" y="137159"/>
                  </a:lnTo>
                  <a:lnTo>
                    <a:pt x="278891" y="135635"/>
                  </a:lnTo>
                  <a:lnTo>
                    <a:pt x="288036" y="131063"/>
                  </a:lnTo>
                  <a:lnTo>
                    <a:pt x="298703" y="128015"/>
                  </a:lnTo>
                  <a:lnTo>
                    <a:pt x="316991" y="121919"/>
                  </a:lnTo>
                  <a:lnTo>
                    <a:pt x="353567" y="94487"/>
                  </a:lnTo>
                  <a:lnTo>
                    <a:pt x="361188" y="79247"/>
                  </a:lnTo>
                  <a:lnTo>
                    <a:pt x="361188" y="731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198365" y="2345854"/>
            <a:ext cx="170815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i="1" spc="25" dirty="0">
                <a:latin typeface="Times New Roman"/>
                <a:cs typeface="Times New Roman"/>
              </a:rPr>
              <a:t>V</a:t>
            </a:r>
            <a:r>
              <a:rPr sz="400" i="1" spc="20" dirty="0">
                <a:latin typeface="Times New Roman"/>
                <a:cs typeface="Times New Roman"/>
              </a:rPr>
              <a:t>HDL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09388" y="2491638"/>
            <a:ext cx="62420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i="1" spc="20" dirty="0">
                <a:latin typeface="Times New Roman"/>
                <a:cs typeface="Times New Roman"/>
              </a:rPr>
              <a:t>RTL </a:t>
            </a:r>
            <a:r>
              <a:rPr sz="550" i="1" spc="-20" dirty="0">
                <a:latin typeface="Times New Roman"/>
                <a:cs typeface="Times New Roman"/>
              </a:rPr>
              <a:t>VHDL </a:t>
            </a:r>
            <a:r>
              <a:rPr sz="550" i="1" spc="-50" dirty="0">
                <a:latin typeface="Times New Roman"/>
                <a:cs typeface="Times New Roman"/>
              </a:rPr>
              <a:t>Mo </a:t>
            </a:r>
            <a:r>
              <a:rPr sz="550" i="1" spc="40" dirty="0">
                <a:latin typeface="Times New Roman"/>
                <a:cs typeface="Times New Roman"/>
              </a:rPr>
              <a:t>de</a:t>
            </a:r>
            <a:r>
              <a:rPr sz="550" i="1" spc="-7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l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351528" y="2061717"/>
            <a:ext cx="1576705" cy="3404870"/>
            <a:chOff x="4351528" y="2061717"/>
            <a:chExt cx="1576705" cy="3404870"/>
          </a:xfrm>
        </p:grpSpPr>
        <p:sp>
          <p:nvSpPr>
            <p:cNvPr id="57" name="object 57"/>
            <p:cNvSpPr/>
            <p:nvPr/>
          </p:nvSpPr>
          <p:spPr>
            <a:xfrm>
              <a:off x="5228590" y="2061717"/>
              <a:ext cx="114300" cy="2438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25414" y="2838957"/>
              <a:ext cx="202692" cy="990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723890" y="3328161"/>
              <a:ext cx="202692" cy="9905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17794" y="3840225"/>
              <a:ext cx="202692" cy="10058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90362" y="4849113"/>
              <a:ext cx="202691" cy="10058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90362" y="5367273"/>
              <a:ext cx="202691" cy="9906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83532" y="2687319"/>
              <a:ext cx="239395" cy="182880"/>
            </a:xfrm>
            <a:custGeom>
              <a:avLst/>
              <a:gdLst/>
              <a:ahLst/>
              <a:cxnLst/>
              <a:rect l="l" t="t" r="r" b="b"/>
              <a:pathLst>
                <a:path w="239395" h="182880">
                  <a:moveTo>
                    <a:pt x="143256" y="3048"/>
                  </a:moveTo>
                  <a:lnTo>
                    <a:pt x="0" y="3048"/>
                  </a:lnTo>
                  <a:lnTo>
                    <a:pt x="0" y="88392"/>
                  </a:lnTo>
                  <a:lnTo>
                    <a:pt x="143256" y="88392"/>
                  </a:lnTo>
                  <a:lnTo>
                    <a:pt x="143256" y="3048"/>
                  </a:lnTo>
                  <a:close/>
                </a:path>
                <a:path w="239395" h="182880">
                  <a:moveTo>
                    <a:pt x="239268" y="0"/>
                  </a:moveTo>
                  <a:lnTo>
                    <a:pt x="185928" y="0"/>
                  </a:lnTo>
                  <a:lnTo>
                    <a:pt x="185928" y="182880"/>
                  </a:lnTo>
                  <a:lnTo>
                    <a:pt x="239268" y="182880"/>
                  </a:lnTo>
                  <a:lnTo>
                    <a:pt x="2392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51528" y="2676651"/>
              <a:ext cx="271272" cy="19964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309871" y="2890926"/>
            <a:ext cx="180340" cy="18859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580"/>
              </a:lnSpc>
              <a:spcBef>
                <a:spcPts val="225"/>
              </a:spcBef>
            </a:pPr>
            <a:r>
              <a:rPr sz="550" i="1" spc="55" dirty="0">
                <a:latin typeface="Times New Roman"/>
                <a:cs typeface="Times New Roman"/>
              </a:rPr>
              <a:t>e.</a:t>
            </a:r>
            <a:r>
              <a:rPr sz="550" i="1" spc="-25" dirty="0">
                <a:latin typeface="Times New Roman"/>
                <a:cs typeface="Times New Roman"/>
              </a:rPr>
              <a:t> </a:t>
            </a:r>
            <a:r>
              <a:rPr sz="550" i="1" spc="45" dirty="0">
                <a:latin typeface="Times New Roman"/>
                <a:cs typeface="Times New Roman"/>
              </a:rPr>
              <a:t>g.  </a:t>
            </a:r>
            <a:r>
              <a:rPr sz="550" i="1" spc="25" dirty="0">
                <a:latin typeface="Times New Roman"/>
                <a:cs typeface="Times New Roman"/>
              </a:rPr>
              <a:t>Te</a:t>
            </a:r>
            <a:r>
              <a:rPr sz="550" i="1" spc="-95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x</a:t>
            </a:r>
            <a:r>
              <a:rPr sz="550" i="1" spc="-85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t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6052121" y="2828861"/>
            <a:ext cx="386080" cy="186690"/>
            <a:chOff x="6052121" y="2828861"/>
            <a:chExt cx="386080" cy="186690"/>
          </a:xfrm>
        </p:grpSpPr>
        <p:sp>
          <p:nvSpPr>
            <p:cNvPr id="67" name="object 67"/>
            <p:cNvSpPr/>
            <p:nvPr/>
          </p:nvSpPr>
          <p:spPr>
            <a:xfrm>
              <a:off x="6076696" y="2868675"/>
              <a:ext cx="361315" cy="146685"/>
            </a:xfrm>
            <a:custGeom>
              <a:avLst/>
              <a:gdLst/>
              <a:ahLst/>
              <a:cxnLst/>
              <a:rect l="l" t="t" r="r" b="b"/>
              <a:pathLst>
                <a:path w="361314" h="146685">
                  <a:moveTo>
                    <a:pt x="361188" y="77723"/>
                  </a:moveTo>
                  <a:lnTo>
                    <a:pt x="361188" y="67055"/>
                  </a:lnTo>
                  <a:lnTo>
                    <a:pt x="358139" y="62483"/>
                  </a:lnTo>
                  <a:lnTo>
                    <a:pt x="356615" y="57911"/>
                  </a:lnTo>
                  <a:lnTo>
                    <a:pt x="353567" y="51815"/>
                  </a:lnTo>
                  <a:lnTo>
                    <a:pt x="350519" y="47243"/>
                  </a:lnTo>
                  <a:lnTo>
                    <a:pt x="344424" y="41147"/>
                  </a:lnTo>
                  <a:lnTo>
                    <a:pt x="338327" y="38099"/>
                  </a:lnTo>
                  <a:lnTo>
                    <a:pt x="332231" y="33527"/>
                  </a:lnTo>
                  <a:lnTo>
                    <a:pt x="316991" y="24383"/>
                  </a:lnTo>
                  <a:lnTo>
                    <a:pt x="307848" y="21335"/>
                  </a:lnTo>
                  <a:lnTo>
                    <a:pt x="297179" y="16763"/>
                  </a:lnTo>
                  <a:lnTo>
                    <a:pt x="278891" y="10667"/>
                  </a:lnTo>
                  <a:lnTo>
                    <a:pt x="268224" y="9143"/>
                  </a:lnTo>
                  <a:lnTo>
                    <a:pt x="256031" y="6095"/>
                  </a:lnTo>
                  <a:lnTo>
                    <a:pt x="243839" y="4571"/>
                  </a:lnTo>
                  <a:lnTo>
                    <a:pt x="231648" y="1523"/>
                  </a:lnTo>
                  <a:lnTo>
                    <a:pt x="219455" y="1523"/>
                  </a:lnTo>
                  <a:lnTo>
                    <a:pt x="205739" y="0"/>
                  </a:lnTo>
                  <a:lnTo>
                    <a:pt x="153924" y="0"/>
                  </a:lnTo>
                  <a:lnTo>
                    <a:pt x="141731" y="1523"/>
                  </a:lnTo>
                  <a:lnTo>
                    <a:pt x="129539" y="1523"/>
                  </a:lnTo>
                  <a:lnTo>
                    <a:pt x="117348" y="4571"/>
                  </a:lnTo>
                  <a:lnTo>
                    <a:pt x="105155" y="6095"/>
                  </a:lnTo>
                  <a:lnTo>
                    <a:pt x="94487" y="9143"/>
                  </a:lnTo>
                  <a:lnTo>
                    <a:pt x="83819" y="10667"/>
                  </a:lnTo>
                  <a:lnTo>
                    <a:pt x="71627" y="13715"/>
                  </a:lnTo>
                  <a:lnTo>
                    <a:pt x="62483" y="16763"/>
                  </a:lnTo>
                  <a:lnTo>
                    <a:pt x="53339" y="21335"/>
                  </a:lnTo>
                  <a:lnTo>
                    <a:pt x="44195" y="24383"/>
                  </a:lnTo>
                  <a:lnTo>
                    <a:pt x="10667" y="47243"/>
                  </a:lnTo>
                  <a:lnTo>
                    <a:pt x="4571" y="57911"/>
                  </a:lnTo>
                  <a:lnTo>
                    <a:pt x="1524" y="62483"/>
                  </a:lnTo>
                  <a:lnTo>
                    <a:pt x="1524" y="67055"/>
                  </a:lnTo>
                  <a:lnTo>
                    <a:pt x="0" y="73151"/>
                  </a:lnTo>
                  <a:lnTo>
                    <a:pt x="1524" y="77723"/>
                  </a:lnTo>
                  <a:lnTo>
                    <a:pt x="1524" y="82295"/>
                  </a:lnTo>
                  <a:lnTo>
                    <a:pt x="7619" y="94487"/>
                  </a:lnTo>
                  <a:lnTo>
                    <a:pt x="10667" y="99059"/>
                  </a:lnTo>
                  <a:lnTo>
                    <a:pt x="16763" y="103631"/>
                  </a:lnTo>
                  <a:lnTo>
                    <a:pt x="21336" y="108203"/>
                  </a:lnTo>
                  <a:lnTo>
                    <a:pt x="28955" y="112775"/>
                  </a:lnTo>
                  <a:lnTo>
                    <a:pt x="36575" y="115823"/>
                  </a:lnTo>
                  <a:lnTo>
                    <a:pt x="44195" y="120395"/>
                  </a:lnTo>
                  <a:lnTo>
                    <a:pt x="53339" y="123443"/>
                  </a:lnTo>
                  <a:lnTo>
                    <a:pt x="62483" y="128015"/>
                  </a:lnTo>
                  <a:lnTo>
                    <a:pt x="71627" y="131063"/>
                  </a:lnTo>
                  <a:lnTo>
                    <a:pt x="83819" y="134111"/>
                  </a:lnTo>
                  <a:lnTo>
                    <a:pt x="105155" y="140207"/>
                  </a:lnTo>
                  <a:lnTo>
                    <a:pt x="117348" y="140207"/>
                  </a:lnTo>
                  <a:lnTo>
                    <a:pt x="129539" y="143255"/>
                  </a:lnTo>
                  <a:lnTo>
                    <a:pt x="141731" y="144779"/>
                  </a:lnTo>
                  <a:lnTo>
                    <a:pt x="153924" y="144779"/>
                  </a:lnTo>
                  <a:lnTo>
                    <a:pt x="167639" y="146303"/>
                  </a:lnTo>
                  <a:lnTo>
                    <a:pt x="193548" y="146303"/>
                  </a:lnTo>
                  <a:lnTo>
                    <a:pt x="205739" y="144779"/>
                  </a:lnTo>
                  <a:lnTo>
                    <a:pt x="219455" y="144779"/>
                  </a:lnTo>
                  <a:lnTo>
                    <a:pt x="231648" y="143255"/>
                  </a:lnTo>
                  <a:lnTo>
                    <a:pt x="243839" y="140207"/>
                  </a:lnTo>
                  <a:lnTo>
                    <a:pt x="256031" y="140207"/>
                  </a:lnTo>
                  <a:lnTo>
                    <a:pt x="268224" y="137159"/>
                  </a:lnTo>
                  <a:lnTo>
                    <a:pt x="278891" y="134111"/>
                  </a:lnTo>
                  <a:lnTo>
                    <a:pt x="297179" y="128015"/>
                  </a:lnTo>
                  <a:lnTo>
                    <a:pt x="307848" y="123443"/>
                  </a:lnTo>
                  <a:lnTo>
                    <a:pt x="316991" y="120395"/>
                  </a:lnTo>
                  <a:lnTo>
                    <a:pt x="324612" y="115823"/>
                  </a:lnTo>
                  <a:lnTo>
                    <a:pt x="332231" y="112775"/>
                  </a:lnTo>
                  <a:lnTo>
                    <a:pt x="350519" y="99059"/>
                  </a:lnTo>
                  <a:lnTo>
                    <a:pt x="353567" y="94487"/>
                  </a:lnTo>
                  <a:lnTo>
                    <a:pt x="356615" y="88391"/>
                  </a:lnTo>
                  <a:lnTo>
                    <a:pt x="358139" y="82295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56884" y="2833623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9247"/>
                  </a:moveTo>
                  <a:lnTo>
                    <a:pt x="359663" y="68579"/>
                  </a:lnTo>
                  <a:lnTo>
                    <a:pt x="358139" y="62483"/>
                  </a:lnTo>
                  <a:lnTo>
                    <a:pt x="356615" y="57911"/>
                  </a:lnTo>
                  <a:lnTo>
                    <a:pt x="353567" y="53339"/>
                  </a:lnTo>
                  <a:lnTo>
                    <a:pt x="348995" y="48767"/>
                  </a:lnTo>
                  <a:lnTo>
                    <a:pt x="342900" y="44195"/>
                  </a:lnTo>
                  <a:lnTo>
                    <a:pt x="336803" y="38099"/>
                  </a:lnTo>
                  <a:lnTo>
                    <a:pt x="324612" y="28955"/>
                  </a:lnTo>
                  <a:lnTo>
                    <a:pt x="315467" y="25907"/>
                  </a:lnTo>
                  <a:lnTo>
                    <a:pt x="307848" y="21335"/>
                  </a:lnTo>
                  <a:lnTo>
                    <a:pt x="297179" y="18287"/>
                  </a:lnTo>
                  <a:lnTo>
                    <a:pt x="288036" y="15239"/>
                  </a:lnTo>
                  <a:lnTo>
                    <a:pt x="266700" y="9143"/>
                  </a:lnTo>
                  <a:lnTo>
                    <a:pt x="254507" y="7619"/>
                  </a:lnTo>
                  <a:lnTo>
                    <a:pt x="242315" y="4571"/>
                  </a:lnTo>
                  <a:lnTo>
                    <a:pt x="217931" y="1523"/>
                  </a:lnTo>
                  <a:lnTo>
                    <a:pt x="205739" y="1523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153924" y="1523"/>
                  </a:lnTo>
                  <a:lnTo>
                    <a:pt x="141731" y="1523"/>
                  </a:lnTo>
                  <a:lnTo>
                    <a:pt x="117348" y="4571"/>
                  </a:lnTo>
                  <a:lnTo>
                    <a:pt x="105155" y="7619"/>
                  </a:lnTo>
                  <a:lnTo>
                    <a:pt x="92963" y="9143"/>
                  </a:lnTo>
                  <a:lnTo>
                    <a:pt x="82295" y="12191"/>
                  </a:lnTo>
                  <a:lnTo>
                    <a:pt x="73151" y="15239"/>
                  </a:lnTo>
                  <a:lnTo>
                    <a:pt x="62483" y="18287"/>
                  </a:lnTo>
                  <a:lnTo>
                    <a:pt x="53339" y="21335"/>
                  </a:lnTo>
                  <a:lnTo>
                    <a:pt x="44195" y="25907"/>
                  </a:lnTo>
                  <a:lnTo>
                    <a:pt x="36575" y="28955"/>
                  </a:lnTo>
                  <a:lnTo>
                    <a:pt x="21336" y="38099"/>
                  </a:lnTo>
                  <a:lnTo>
                    <a:pt x="16763" y="44195"/>
                  </a:lnTo>
                  <a:lnTo>
                    <a:pt x="7619" y="53339"/>
                  </a:lnTo>
                  <a:lnTo>
                    <a:pt x="1524" y="62483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28955" y="114299"/>
                  </a:lnTo>
                  <a:lnTo>
                    <a:pt x="36575" y="117347"/>
                  </a:lnTo>
                  <a:lnTo>
                    <a:pt x="44195" y="121919"/>
                  </a:lnTo>
                  <a:lnTo>
                    <a:pt x="53339" y="126491"/>
                  </a:lnTo>
                  <a:lnTo>
                    <a:pt x="62483" y="129539"/>
                  </a:lnTo>
                  <a:lnTo>
                    <a:pt x="73151" y="132587"/>
                  </a:lnTo>
                  <a:lnTo>
                    <a:pt x="82295" y="135635"/>
                  </a:lnTo>
                  <a:lnTo>
                    <a:pt x="92963" y="138683"/>
                  </a:lnTo>
                  <a:lnTo>
                    <a:pt x="129539" y="143255"/>
                  </a:lnTo>
                  <a:lnTo>
                    <a:pt x="141731" y="146303"/>
                  </a:lnTo>
                  <a:lnTo>
                    <a:pt x="217931" y="146303"/>
                  </a:lnTo>
                  <a:lnTo>
                    <a:pt x="230124" y="143255"/>
                  </a:lnTo>
                  <a:lnTo>
                    <a:pt x="266700" y="138683"/>
                  </a:lnTo>
                  <a:lnTo>
                    <a:pt x="288036" y="132587"/>
                  </a:lnTo>
                  <a:lnTo>
                    <a:pt x="297179" y="129539"/>
                  </a:lnTo>
                  <a:lnTo>
                    <a:pt x="307848" y="126491"/>
                  </a:lnTo>
                  <a:lnTo>
                    <a:pt x="315467" y="121919"/>
                  </a:lnTo>
                  <a:lnTo>
                    <a:pt x="330707" y="114299"/>
                  </a:lnTo>
                  <a:lnTo>
                    <a:pt x="342900" y="105155"/>
                  </a:lnTo>
                  <a:lnTo>
                    <a:pt x="348995" y="99059"/>
                  </a:lnTo>
                  <a:lnTo>
                    <a:pt x="353567" y="92963"/>
                  </a:lnTo>
                  <a:lnTo>
                    <a:pt x="356615" y="883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056884" y="2833623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3151"/>
                  </a:moveTo>
                  <a:lnTo>
                    <a:pt x="359663" y="68579"/>
                  </a:lnTo>
                  <a:lnTo>
                    <a:pt x="358139" y="62483"/>
                  </a:lnTo>
                  <a:lnTo>
                    <a:pt x="356615" y="57911"/>
                  </a:lnTo>
                  <a:lnTo>
                    <a:pt x="353567" y="53339"/>
                  </a:lnTo>
                  <a:lnTo>
                    <a:pt x="348995" y="48767"/>
                  </a:lnTo>
                  <a:lnTo>
                    <a:pt x="342900" y="44195"/>
                  </a:lnTo>
                  <a:lnTo>
                    <a:pt x="336803" y="38099"/>
                  </a:lnTo>
                  <a:lnTo>
                    <a:pt x="324612" y="28955"/>
                  </a:lnTo>
                  <a:lnTo>
                    <a:pt x="315467" y="25907"/>
                  </a:lnTo>
                  <a:lnTo>
                    <a:pt x="307848" y="21335"/>
                  </a:lnTo>
                  <a:lnTo>
                    <a:pt x="297179" y="18287"/>
                  </a:lnTo>
                  <a:lnTo>
                    <a:pt x="288036" y="15239"/>
                  </a:lnTo>
                  <a:lnTo>
                    <a:pt x="266700" y="9143"/>
                  </a:lnTo>
                  <a:lnTo>
                    <a:pt x="254507" y="7619"/>
                  </a:lnTo>
                  <a:lnTo>
                    <a:pt x="242315" y="4571"/>
                  </a:lnTo>
                  <a:lnTo>
                    <a:pt x="217931" y="1523"/>
                  </a:lnTo>
                  <a:lnTo>
                    <a:pt x="205739" y="1523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153924" y="1523"/>
                  </a:lnTo>
                  <a:lnTo>
                    <a:pt x="141731" y="1523"/>
                  </a:lnTo>
                  <a:lnTo>
                    <a:pt x="117348" y="4571"/>
                  </a:lnTo>
                  <a:lnTo>
                    <a:pt x="105155" y="7619"/>
                  </a:lnTo>
                  <a:lnTo>
                    <a:pt x="92963" y="9143"/>
                  </a:lnTo>
                  <a:lnTo>
                    <a:pt x="82295" y="12191"/>
                  </a:lnTo>
                  <a:lnTo>
                    <a:pt x="73151" y="15239"/>
                  </a:lnTo>
                  <a:lnTo>
                    <a:pt x="62483" y="18287"/>
                  </a:lnTo>
                  <a:lnTo>
                    <a:pt x="53339" y="21335"/>
                  </a:lnTo>
                  <a:lnTo>
                    <a:pt x="44195" y="25907"/>
                  </a:lnTo>
                  <a:lnTo>
                    <a:pt x="36575" y="28955"/>
                  </a:lnTo>
                  <a:lnTo>
                    <a:pt x="21336" y="38099"/>
                  </a:lnTo>
                  <a:lnTo>
                    <a:pt x="16763" y="44195"/>
                  </a:lnTo>
                  <a:lnTo>
                    <a:pt x="7619" y="53339"/>
                  </a:lnTo>
                  <a:lnTo>
                    <a:pt x="1524" y="62483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28955" y="114299"/>
                  </a:lnTo>
                  <a:lnTo>
                    <a:pt x="36575" y="117347"/>
                  </a:lnTo>
                  <a:lnTo>
                    <a:pt x="44195" y="121919"/>
                  </a:lnTo>
                  <a:lnTo>
                    <a:pt x="53339" y="126491"/>
                  </a:lnTo>
                  <a:lnTo>
                    <a:pt x="62483" y="129539"/>
                  </a:lnTo>
                  <a:lnTo>
                    <a:pt x="73151" y="132587"/>
                  </a:lnTo>
                  <a:lnTo>
                    <a:pt x="82295" y="135635"/>
                  </a:lnTo>
                  <a:lnTo>
                    <a:pt x="92963" y="138683"/>
                  </a:lnTo>
                  <a:lnTo>
                    <a:pt x="129539" y="143255"/>
                  </a:lnTo>
                  <a:lnTo>
                    <a:pt x="141731" y="146303"/>
                  </a:lnTo>
                  <a:lnTo>
                    <a:pt x="217931" y="146303"/>
                  </a:lnTo>
                  <a:lnTo>
                    <a:pt x="230124" y="143255"/>
                  </a:lnTo>
                  <a:lnTo>
                    <a:pt x="266700" y="138683"/>
                  </a:lnTo>
                  <a:lnTo>
                    <a:pt x="288036" y="132587"/>
                  </a:lnTo>
                  <a:lnTo>
                    <a:pt x="297179" y="129539"/>
                  </a:lnTo>
                  <a:lnTo>
                    <a:pt x="307848" y="126491"/>
                  </a:lnTo>
                  <a:lnTo>
                    <a:pt x="315467" y="121919"/>
                  </a:lnTo>
                  <a:lnTo>
                    <a:pt x="330707" y="114299"/>
                  </a:lnTo>
                  <a:lnTo>
                    <a:pt x="342900" y="105155"/>
                  </a:lnTo>
                  <a:lnTo>
                    <a:pt x="348995" y="99059"/>
                  </a:lnTo>
                  <a:lnTo>
                    <a:pt x="353567" y="92963"/>
                  </a:lnTo>
                  <a:lnTo>
                    <a:pt x="356615" y="88391"/>
                  </a:lnTo>
                  <a:lnTo>
                    <a:pt x="358139" y="83819"/>
                  </a:lnTo>
                  <a:lnTo>
                    <a:pt x="359663" y="79247"/>
                  </a:lnTo>
                  <a:lnTo>
                    <a:pt x="359663" y="731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913120" y="2847251"/>
            <a:ext cx="624205" cy="35687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19710" marR="173355" indent="-20320" algn="ctr">
              <a:lnSpc>
                <a:spcPts val="430"/>
              </a:lnSpc>
              <a:spcBef>
                <a:spcPts val="185"/>
              </a:spcBef>
            </a:pPr>
            <a:r>
              <a:rPr sz="400" i="1" spc="20" dirty="0">
                <a:latin typeface="Times New Roman"/>
                <a:cs typeface="Times New Roman"/>
              </a:rPr>
              <a:t>VHDL  </a:t>
            </a:r>
            <a:r>
              <a:rPr sz="400" i="1" spc="15" dirty="0">
                <a:latin typeface="Times New Roman"/>
                <a:cs typeface="Times New Roman"/>
              </a:rPr>
              <a:t>Sc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5" dirty="0">
                <a:latin typeface="Times New Roman"/>
                <a:cs typeface="Times New Roman"/>
              </a:rPr>
              <a:t>.,</a:t>
            </a:r>
            <a:r>
              <a:rPr sz="400" i="1" spc="30" dirty="0">
                <a:latin typeface="Times New Roman"/>
                <a:cs typeface="Times New Roman"/>
              </a:rPr>
              <a:t>D</a:t>
            </a:r>
            <a:r>
              <a:rPr sz="400" i="1" spc="20" dirty="0">
                <a:latin typeface="Times New Roman"/>
                <a:cs typeface="Times New Roman"/>
              </a:rPr>
              <a:t>FD</a:t>
            </a: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">
              <a:latin typeface="Times New Roman"/>
              <a:cs typeface="Times New Roman"/>
            </a:endParaRPr>
          </a:p>
          <a:p>
            <a:pPr marL="12700" marR="5080" algn="ctr">
              <a:lnSpc>
                <a:spcPts val="590"/>
              </a:lnSpc>
            </a:pPr>
            <a:r>
              <a:rPr sz="550" i="1" spc="20" dirty="0">
                <a:latin typeface="Times New Roman"/>
                <a:cs typeface="Times New Roman"/>
              </a:rPr>
              <a:t>RTL </a:t>
            </a:r>
            <a:r>
              <a:rPr sz="550" i="1" spc="-20" dirty="0">
                <a:latin typeface="Times New Roman"/>
                <a:cs typeface="Times New Roman"/>
              </a:rPr>
              <a:t>VHDL </a:t>
            </a:r>
            <a:r>
              <a:rPr sz="550" i="1" spc="-50" dirty="0">
                <a:latin typeface="Times New Roman"/>
                <a:cs typeface="Times New Roman"/>
              </a:rPr>
              <a:t>Mo </a:t>
            </a:r>
            <a:r>
              <a:rPr sz="550" i="1" spc="40" dirty="0">
                <a:latin typeface="Times New Roman"/>
                <a:cs typeface="Times New Roman"/>
              </a:rPr>
              <a:t>de </a:t>
            </a:r>
            <a:r>
              <a:rPr sz="550" i="1" spc="10" dirty="0">
                <a:latin typeface="Times New Roman"/>
                <a:cs typeface="Times New Roman"/>
              </a:rPr>
              <a:t>l  </a:t>
            </a:r>
            <a:r>
              <a:rPr sz="550" i="1" spc="45" dirty="0">
                <a:latin typeface="Times New Roman"/>
                <a:cs typeface="Times New Roman"/>
              </a:rPr>
              <a:t>opt </a:t>
            </a:r>
            <a:r>
              <a:rPr sz="550" i="1" spc="10" dirty="0">
                <a:latin typeface="Times New Roman"/>
                <a:cs typeface="Times New Roman"/>
              </a:rPr>
              <a:t>i </a:t>
            </a:r>
            <a:r>
              <a:rPr sz="550" i="1" dirty="0">
                <a:latin typeface="Times New Roman"/>
                <a:cs typeface="Times New Roman"/>
              </a:rPr>
              <a:t>mi </a:t>
            </a:r>
            <a:r>
              <a:rPr sz="550" i="1" spc="10" dirty="0">
                <a:latin typeface="Times New Roman"/>
                <a:cs typeface="Times New Roman"/>
              </a:rPr>
              <a:t>z </a:t>
            </a:r>
            <a:r>
              <a:rPr sz="550" i="1" spc="15" dirty="0">
                <a:latin typeface="Times New Roman"/>
                <a:cs typeface="Times New Roman"/>
              </a:rPr>
              <a:t>e d </a:t>
            </a:r>
            <a:r>
              <a:rPr sz="550" i="1" spc="10" dirty="0">
                <a:latin typeface="Times New Roman"/>
                <a:cs typeface="Times New Roman"/>
              </a:rPr>
              <a:t>f</a:t>
            </a:r>
            <a:r>
              <a:rPr sz="550" i="1" spc="35" dirty="0">
                <a:latin typeface="Times New Roman"/>
                <a:cs typeface="Times New Roman"/>
              </a:rPr>
              <a:t> </a:t>
            </a:r>
            <a:r>
              <a:rPr sz="550" i="1" spc="40" dirty="0">
                <a:latin typeface="Times New Roman"/>
                <a:cs typeface="Times New Roman"/>
              </a:rPr>
              <a:t>or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049073" y="3318065"/>
            <a:ext cx="386080" cy="186690"/>
            <a:chOff x="6049073" y="3318065"/>
            <a:chExt cx="386080" cy="186690"/>
          </a:xfrm>
        </p:grpSpPr>
        <p:sp>
          <p:nvSpPr>
            <p:cNvPr id="72" name="object 72"/>
            <p:cNvSpPr/>
            <p:nvPr/>
          </p:nvSpPr>
          <p:spPr>
            <a:xfrm>
              <a:off x="6073647" y="3357880"/>
              <a:ext cx="361315" cy="146685"/>
            </a:xfrm>
            <a:custGeom>
              <a:avLst/>
              <a:gdLst/>
              <a:ahLst/>
              <a:cxnLst/>
              <a:rect l="l" t="t" r="r" b="b"/>
              <a:pathLst>
                <a:path w="361314" h="146685">
                  <a:moveTo>
                    <a:pt x="361188" y="77724"/>
                  </a:moveTo>
                  <a:lnTo>
                    <a:pt x="361188" y="67056"/>
                  </a:lnTo>
                  <a:lnTo>
                    <a:pt x="359663" y="60960"/>
                  </a:lnTo>
                  <a:lnTo>
                    <a:pt x="353567" y="51816"/>
                  </a:lnTo>
                  <a:lnTo>
                    <a:pt x="348996" y="47244"/>
                  </a:lnTo>
                  <a:lnTo>
                    <a:pt x="344424" y="41148"/>
                  </a:lnTo>
                  <a:lnTo>
                    <a:pt x="332231" y="32004"/>
                  </a:lnTo>
                  <a:lnTo>
                    <a:pt x="324612" y="28956"/>
                  </a:lnTo>
                  <a:lnTo>
                    <a:pt x="316991" y="24384"/>
                  </a:lnTo>
                  <a:lnTo>
                    <a:pt x="307848" y="19812"/>
                  </a:lnTo>
                  <a:lnTo>
                    <a:pt x="298703" y="16764"/>
                  </a:lnTo>
                  <a:lnTo>
                    <a:pt x="288036" y="13716"/>
                  </a:lnTo>
                  <a:lnTo>
                    <a:pt x="278891" y="10668"/>
                  </a:lnTo>
                  <a:lnTo>
                    <a:pt x="254507" y="4572"/>
                  </a:lnTo>
                  <a:lnTo>
                    <a:pt x="231648" y="1524"/>
                  </a:lnTo>
                  <a:lnTo>
                    <a:pt x="217931" y="0"/>
                  </a:lnTo>
                  <a:lnTo>
                    <a:pt x="141731" y="0"/>
                  </a:lnTo>
                  <a:lnTo>
                    <a:pt x="131063" y="1524"/>
                  </a:lnTo>
                  <a:lnTo>
                    <a:pt x="117348" y="3048"/>
                  </a:lnTo>
                  <a:lnTo>
                    <a:pt x="62484" y="16764"/>
                  </a:lnTo>
                  <a:lnTo>
                    <a:pt x="45719" y="24384"/>
                  </a:lnTo>
                  <a:lnTo>
                    <a:pt x="36575" y="28956"/>
                  </a:lnTo>
                  <a:lnTo>
                    <a:pt x="28955" y="32004"/>
                  </a:lnTo>
                  <a:lnTo>
                    <a:pt x="16763" y="41148"/>
                  </a:lnTo>
                  <a:lnTo>
                    <a:pt x="12191" y="47244"/>
                  </a:lnTo>
                  <a:lnTo>
                    <a:pt x="7619" y="51816"/>
                  </a:lnTo>
                  <a:lnTo>
                    <a:pt x="4572" y="56387"/>
                  </a:lnTo>
                  <a:lnTo>
                    <a:pt x="3048" y="60960"/>
                  </a:lnTo>
                  <a:lnTo>
                    <a:pt x="0" y="67056"/>
                  </a:lnTo>
                  <a:lnTo>
                    <a:pt x="0" y="77724"/>
                  </a:lnTo>
                  <a:lnTo>
                    <a:pt x="3048" y="82296"/>
                  </a:lnTo>
                  <a:lnTo>
                    <a:pt x="4572" y="88392"/>
                  </a:lnTo>
                  <a:lnTo>
                    <a:pt x="36575" y="115824"/>
                  </a:lnTo>
                  <a:lnTo>
                    <a:pt x="62484" y="126492"/>
                  </a:lnTo>
                  <a:lnTo>
                    <a:pt x="73151" y="131064"/>
                  </a:lnTo>
                  <a:lnTo>
                    <a:pt x="94487" y="137160"/>
                  </a:lnTo>
                  <a:lnTo>
                    <a:pt x="117348" y="140208"/>
                  </a:lnTo>
                  <a:lnTo>
                    <a:pt x="131063" y="143256"/>
                  </a:lnTo>
                  <a:lnTo>
                    <a:pt x="141731" y="143256"/>
                  </a:lnTo>
                  <a:lnTo>
                    <a:pt x="167639" y="146304"/>
                  </a:lnTo>
                  <a:lnTo>
                    <a:pt x="193548" y="146304"/>
                  </a:lnTo>
                  <a:lnTo>
                    <a:pt x="217931" y="143256"/>
                  </a:lnTo>
                  <a:lnTo>
                    <a:pt x="231648" y="143256"/>
                  </a:lnTo>
                  <a:lnTo>
                    <a:pt x="242315" y="140208"/>
                  </a:lnTo>
                  <a:lnTo>
                    <a:pt x="266700" y="137160"/>
                  </a:lnTo>
                  <a:lnTo>
                    <a:pt x="278891" y="134112"/>
                  </a:lnTo>
                  <a:lnTo>
                    <a:pt x="288036" y="131064"/>
                  </a:lnTo>
                  <a:lnTo>
                    <a:pt x="298703" y="126492"/>
                  </a:lnTo>
                  <a:lnTo>
                    <a:pt x="316991" y="120396"/>
                  </a:lnTo>
                  <a:lnTo>
                    <a:pt x="332231" y="111252"/>
                  </a:lnTo>
                  <a:lnTo>
                    <a:pt x="344424" y="102108"/>
                  </a:lnTo>
                  <a:lnTo>
                    <a:pt x="353567" y="92964"/>
                  </a:lnTo>
                  <a:lnTo>
                    <a:pt x="356615" y="88392"/>
                  </a:lnTo>
                  <a:lnTo>
                    <a:pt x="359663" y="82296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053835" y="3322828"/>
              <a:ext cx="361315" cy="146685"/>
            </a:xfrm>
            <a:custGeom>
              <a:avLst/>
              <a:gdLst/>
              <a:ahLst/>
              <a:cxnLst/>
              <a:rect l="l" t="t" r="r" b="b"/>
              <a:pathLst>
                <a:path w="361314" h="146685">
                  <a:moveTo>
                    <a:pt x="361188" y="79248"/>
                  </a:moveTo>
                  <a:lnTo>
                    <a:pt x="361188" y="67056"/>
                  </a:lnTo>
                  <a:lnTo>
                    <a:pt x="359663" y="62484"/>
                  </a:lnTo>
                  <a:lnTo>
                    <a:pt x="356615" y="57912"/>
                  </a:lnTo>
                  <a:lnTo>
                    <a:pt x="353567" y="51816"/>
                  </a:lnTo>
                  <a:lnTo>
                    <a:pt x="339851" y="38100"/>
                  </a:lnTo>
                  <a:lnTo>
                    <a:pt x="316991" y="24384"/>
                  </a:lnTo>
                  <a:lnTo>
                    <a:pt x="298703" y="18287"/>
                  </a:lnTo>
                  <a:lnTo>
                    <a:pt x="288036" y="13716"/>
                  </a:lnTo>
                  <a:lnTo>
                    <a:pt x="278891" y="12192"/>
                  </a:lnTo>
                  <a:lnTo>
                    <a:pt x="254508" y="6096"/>
                  </a:lnTo>
                  <a:lnTo>
                    <a:pt x="243839" y="4572"/>
                  </a:lnTo>
                  <a:lnTo>
                    <a:pt x="219455" y="1524"/>
                  </a:lnTo>
                  <a:lnTo>
                    <a:pt x="205739" y="1524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155448" y="1524"/>
                  </a:lnTo>
                  <a:lnTo>
                    <a:pt x="143255" y="1524"/>
                  </a:lnTo>
                  <a:lnTo>
                    <a:pt x="129539" y="3048"/>
                  </a:lnTo>
                  <a:lnTo>
                    <a:pt x="106679" y="6096"/>
                  </a:lnTo>
                  <a:lnTo>
                    <a:pt x="82296" y="12192"/>
                  </a:lnTo>
                  <a:lnTo>
                    <a:pt x="73151" y="13716"/>
                  </a:lnTo>
                  <a:lnTo>
                    <a:pt x="62484" y="18287"/>
                  </a:lnTo>
                  <a:lnTo>
                    <a:pt x="44196" y="24384"/>
                  </a:lnTo>
                  <a:lnTo>
                    <a:pt x="28955" y="33527"/>
                  </a:lnTo>
                  <a:lnTo>
                    <a:pt x="22860" y="38100"/>
                  </a:lnTo>
                  <a:lnTo>
                    <a:pt x="15239" y="42672"/>
                  </a:lnTo>
                  <a:lnTo>
                    <a:pt x="12191" y="47244"/>
                  </a:lnTo>
                  <a:lnTo>
                    <a:pt x="7619" y="51816"/>
                  </a:lnTo>
                  <a:lnTo>
                    <a:pt x="3048" y="5791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3048" y="88392"/>
                  </a:lnTo>
                  <a:lnTo>
                    <a:pt x="7619" y="94487"/>
                  </a:lnTo>
                  <a:lnTo>
                    <a:pt x="12191" y="99060"/>
                  </a:lnTo>
                  <a:lnTo>
                    <a:pt x="15239" y="103632"/>
                  </a:lnTo>
                  <a:lnTo>
                    <a:pt x="22860" y="108204"/>
                  </a:lnTo>
                  <a:lnTo>
                    <a:pt x="28955" y="112775"/>
                  </a:lnTo>
                  <a:lnTo>
                    <a:pt x="36575" y="115824"/>
                  </a:lnTo>
                  <a:lnTo>
                    <a:pt x="44196" y="120396"/>
                  </a:lnTo>
                  <a:lnTo>
                    <a:pt x="62484" y="129539"/>
                  </a:lnTo>
                  <a:lnTo>
                    <a:pt x="73151" y="132587"/>
                  </a:lnTo>
                  <a:lnTo>
                    <a:pt x="82296" y="134112"/>
                  </a:lnTo>
                  <a:lnTo>
                    <a:pt x="106679" y="140208"/>
                  </a:lnTo>
                  <a:lnTo>
                    <a:pt x="129539" y="143256"/>
                  </a:lnTo>
                  <a:lnTo>
                    <a:pt x="143255" y="144780"/>
                  </a:lnTo>
                  <a:lnTo>
                    <a:pt x="155448" y="144780"/>
                  </a:lnTo>
                  <a:lnTo>
                    <a:pt x="167639" y="146304"/>
                  </a:lnTo>
                  <a:lnTo>
                    <a:pt x="193548" y="146304"/>
                  </a:lnTo>
                  <a:lnTo>
                    <a:pt x="205739" y="144780"/>
                  </a:lnTo>
                  <a:lnTo>
                    <a:pt x="219455" y="144780"/>
                  </a:lnTo>
                  <a:lnTo>
                    <a:pt x="243839" y="141732"/>
                  </a:lnTo>
                  <a:lnTo>
                    <a:pt x="254508" y="140208"/>
                  </a:lnTo>
                  <a:lnTo>
                    <a:pt x="278891" y="134112"/>
                  </a:lnTo>
                  <a:lnTo>
                    <a:pt x="288036" y="132587"/>
                  </a:lnTo>
                  <a:lnTo>
                    <a:pt x="298703" y="129539"/>
                  </a:lnTo>
                  <a:lnTo>
                    <a:pt x="316991" y="120396"/>
                  </a:lnTo>
                  <a:lnTo>
                    <a:pt x="324612" y="115824"/>
                  </a:lnTo>
                  <a:lnTo>
                    <a:pt x="332231" y="112775"/>
                  </a:lnTo>
                  <a:lnTo>
                    <a:pt x="339851" y="108204"/>
                  </a:lnTo>
                  <a:lnTo>
                    <a:pt x="353567" y="94487"/>
                  </a:lnTo>
                  <a:lnTo>
                    <a:pt x="356615" y="88392"/>
                  </a:lnTo>
                  <a:lnTo>
                    <a:pt x="359663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053835" y="3322828"/>
              <a:ext cx="361315" cy="146685"/>
            </a:xfrm>
            <a:custGeom>
              <a:avLst/>
              <a:gdLst/>
              <a:ahLst/>
              <a:cxnLst/>
              <a:rect l="l" t="t" r="r" b="b"/>
              <a:pathLst>
                <a:path w="361314" h="146685">
                  <a:moveTo>
                    <a:pt x="361188" y="73151"/>
                  </a:moveTo>
                  <a:lnTo>
                    <a:pt x="361188" y="67056"/>
                  </a:lnTo>
                  <a:lnTo>
                    <a:pt x="359663" y="62484"/>
                  </a:lnTo>
                  <a:lnTo>
                    <a:pt x="356615" y="57912"/>
                  </a:lnTo>
                  <a:lnTo>
                    <a:pt x="353567" y="51816"/>
                  </a:lnTo>
                  <a:lnTo>
                    <a:pt x="339851" y="38100"/>
                  </a:lnTo>
                  <a:lnTo>
                    <a:pt x="316991" y="24384"/>
                  </a:lnTo>
                  <a:lnTo>
                    <a:pt x="298703" y="18287"/>
                  </a:lnTo>
                  <a:lnTo>
                    <a:pt x="288036" y="13716"/>
                  </a:lnTo>
                  <a:lnTo>
                    <a:pt x="278891" y="12192"/>
                  </a:lnTo>
                  <a:lnTo>
                    <a:pt x="254508" y="6096"/>
                  </a:lnTo>
                  <a:lnTo>
                    <a:pt x="243839" y="4572"/>
                  </a:lnTo>
                  <a:lnTo>
                    <a:pt x="219455" y="1524"/>
                  </a:lnTo>
                  <a:lnTo>
                    <a:pt x="205739" y="1524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155448" y="1524"/>
                  </a:lnTo>
                  <a:lnTo>
                    <a:pt x="143255" y="1524"/>
                  </a:lnTo>
                  <a:lnTo>
                    <a:pt x="129539" y="3048"/>
                  </a:lnTo>
                  <a:lnTo>
                    <a:pt x="118872" y="4572"/>
                  </a:lnTo>
                  <a:lnTo>
                    <a:pt x="106679" y="6096"/>
                  </a:lnTo>
                  <a:lnTo>
                    <a:pt x="82296" y="12192"/>
                  </a:lnTo>
                  <a:lnTo>
                    <a:pt x="73151" y="13716"/>
                  </a:lnTo>
                  <a:lnTo>
                    <a:pt x="62484" y="18287"/>
                  </a:lnTo>
                  <a:lnTo>
                    <a:pt x="44196" y="24384"/>
                  </a:lnTo>
                  <a:lnTo>
                    <a:pt x="28955" y="33527"/>
                  </a:lnTo>
                  <a:lnTo>
                    <a:pt x="22860" y="38100"/>
                  </a:lnTo>
                  <a:lnTo>
                    <a:pt x="15239" y="42672"/>
                  </a:lnTo>
                  <a:lnTo>
                    <a:pt x="12191" y="47244"/>
                  </a:lnTo>
                  <a:lnTo>
                    <a:pt x="7619" y="51816"/>
                  </a:lnTo>
                  <a:lnTo>
                    <a:pt x="3048" y="57912"/>
                  </a:lnTo>
                  <a:lnTo>
                    <a:pt x="0" y="67056"/>
                  </a:lnTo>
                  <a:lnTo>
                    <a:pt x="0" y="79248"/>
                  </a:lnTo>
                  <a:lnTo>
                    <a:pt x="3048" y="88392"/>
                  </a:lnTo>
                  <a:lnTo>
                    <a:pt x="7619" y="94487"/>
                  </a:lnTo>
                  <a:lnTo>
                    <a:pt x="12191" y="99060"/>
                  </a:lnTo>
                  <a:lnTo>
                    <a:pt x="15239" y="103632"/>
                  </a:lnTo>
                  <a:lnTo>
                    <a:pt x="22860" y="108204"/>
                  </a:lnTo>
                  <a:lnTo>
                    <a:pt x="28955" y="112775"/>
                  </a:lnTo>
                  <a:lnTo>
                    <a:pt x="36575" y="115824"/>
                  </a:lnTo>
                  <a:lnTo>
                    <a:pt x="44196" y="120396"/>
                  </a:lnTo>
                  <a:lnTo>
                    <a:pt x="62484" y="129539"/>
                  </a:lnTo>
                  <a:lnTo>
                    <a:pt x="73151" y="132587"/>
                  </a:lnTo>
                  <a:lnTo>
                    <a:pt x="82296" y="134112"/>
                  </a:lnTo>
                  <a:lnTo>
                    <a:pt x="106679" y="140208"/>
                  </a:lnTo>
                  <a:lnTo>
                    <a:pt x="118872" y="141732"/>
                  </a:lnTo>
                  <a:lnTo>
                    <a:pt x="129539" y="143256"/>
                  </a:lnTo>
                  <a:lnTo>
                    <a:pt x="143255" y="144780"/>
                  </a:lnTo>
                  <a:lnTo>
                    <a:pt x="155448" y="144780"/>
                  </a:lnTo>
                  <a:lnTo>
                    <a:pt x="167639" y="146304"/>
                  </a:lnTo>
                  <a:lnTo>
                    <a:pt x="193548" y="146304"/>
                  </a:lnTo>
                  <a:lnTo>
                    <a:pt x="205739" y="144780"/>
                  </a:lnTo>
                  <a:lnTo>
                    <a:pt x="219455" y="144780"/>
                  </a:lnTo>
                  <a:lnTo>
                    <a:pt x="243839" y="141732"/>
                  </a:lnTo>
                  <a:lnTo>
                    <a:pt x="254508" y="140208"/>
                  </a:lnTo>
                  <a:lnTo>
                    <a:pt x="278891" y="134112"/>
                  </a:lnTo>
                  <a:lnTo>
                    <a:pt x="288036" y="132587"/>
                  </a:lnTo>
                  <a:lnTo>
                    <a:pt x="298703" y="129539"/>
                  </a:lnTo>
                  <a:lnTo>
                    <a:pt x="316991" y="120396"/>
                  </a:lnTo>
                  <a:lnTo>
                    <a:pt x="324612" y="115824"/>
                  </a:lnTo>
                  <a:lnTo>
                    <a:pt x="332231" y="112775"/>
                  </a:lnTo>
                  <a:lnTo>
                    <a:pt x="339851" y="108204"/>
                  </a:lnTo>
                  <a:lnTo>
                    <a:pt x="353567" y="94487"/>
                  </a:lnTo>
                  <a:lnTo>
                    <a:pt x="356615" y="88392"/>
                  </a:lnTo>
                  <a:lnTo>
                    <a:pt x="359663" y="83820"/>
                  </a:lnTo>
                  <a:lnTo>
                    <a:pt x="361188" y="79248"/>
                  </a:lnTo>
                  <a:lnTo>
                    <a:pt x="361188" y="7315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6099047" y="3366935"/>
            <a:ext cx="275590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i="1" spc="15" dirty="0">
                <a:latin typeface="Times New Roman"/>
                <a:cs typeface="Times New Roman"/>
              </a:rPr>
              <a:t>Sc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emati</a:t>
            </a:r>
            <a:r>
              <a:rPr sz="400" i="1" spc="20" dirty="0">
                <a:latin typeface="Times New Roman"/>
                <a:cs typeface="Times New Roman"/>
              </a:rPr>
              <a:t>c</a:t>
            </a:r>
            <a:r>
              <a:rPr sz="400" i="1" spc="10" dirty="0">
                <a:latin typeface="Times New Roman"/>
                <a:cs typeface="Times New Roman"/>
              </a:rPr>
              <a:t>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910071" y="3503574"/>
            <a:ext cx="726440" cy="1898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625"/>
              </a:lnSpc>
              <a:spcBef>
                <a:spcPts val="135"/>
              </a:spcBef>
            </a:pPr>
            <a:r>
              <a:rPr sz="550" i="1" spc="40" dirty="0">
                <a:latin typeface="Times New Roman"/>
                <a:cs typeface="Times New Roman"/>
              </a:rPr>
              <a:t>Sc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50" dirty="0">
                <a:latin typeface="Times New Roman"/>
                <a:cs typeface="Times New Roman"/>
              </a:rPr>
              <a:t>he</a:t>
            </a:r>
            <a:r>
              <a:rPr sz="550" i="1" spc="-55" dirty="0">
                <a:latin typeface="Times New Roman"/>
                <a:cs typeface="Times New Roman"/>
              </a:rPr>
              <a:t> </a:t>
            </a:r>
            <a:r>
              <a:rPr sz="550" i="1" spc="20" dirty="0">
                <a:latin typeface="Times New Roman"/>
                <a:cs typeface="Times New Roman"/>
              </a:rPr>
              <a:t>mat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55" dirty="0">
                <a:latin typeface="Times New Roman"/>
                <a:cs typeface="Times New Roman"/>
              </a:rPr>
              <a:t>i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r>
              <a:rPr sz="550" i="1" spc="4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625"/>
              </a:lnSpc>
            </a:pPr>
            <a:r>
              <a:rPr sz="550" i="1" spc="50" dirty="0">
                <a:latin typeface="Times New Roman"/>
                <a:cs typeface="Times New Roman"/>
              </a:rPr>
              <a:t>bas </a:t>
            </a:r>
            <a:r>
              <a:rPr sz="550" i="1" spc="15" dirty="0">
                <a:latin typeface="Times New Roman"/>
                <a:cs typeface="Times New Roman"/>
              </a:rPr>
              <a:t>e d </a:t>
            </a:r>
            <a:r>
              <a:rPr sz="550" i="1" spc="40" dirty="0">
                <a:latin typeface="Times New Roman"/>
                <a:cs typeface="Times New Roman"/>
              </a:rPr>
              <a:t>on</a:t>
            </a:r>
            <a:r>
              <a:rPr sz="550" i="1" dirty="0">
                <a:latin typeface="Times New Roman"/>
                <a:cs typeface="Times New Roman"/>
              </a:rPr>
              <a:t> </a:t>
            </a:r>
            <a:r>
              <a:rPr sz="550" i="1" spc="40" dirty="0">
                <a:latin typeface="Times New Roman"/>
                <a:cs typeface="Times New Roman"/>
              </a:rPr>
              <a:t>ge ne </a:t>
            </a:r>
            <a:r>
              <a:rPr sz="550" i="1" spc="10" dirty="0">
                <a:latin typeface="Times New Roman"/>
                <a:cs typeface="Times New Roman"/>
              </a:rPr>
              <a:t>r i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6044501" y="3831653"/>
            <a:ext cx="384810" cy="184785"/>
            <a:chOff x="6044501" y="3831653"/>
            <a:chExt cx="384810" cy="184785"/>
          </a:xfrm>
        </p:grpSpPr>
        <p:sp>
          <p:nvSpPr>
            <p:cNvPr id="78" name="object 78"/>
            <p:cNvSpPr/>
            <p:nvPr/>
          </p:nvSpPr>
          <p:spPr>
            <a:xfrm>
              <a:off x="6069076" y="3869943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7723"/>
                  </a:moveTo>
                  <a:lnTo>
                    <a:pt x="359663" y="67055"/>
                  </a:lnTo>
                  <a:lnTo>
                    <a:pt x="358139" y="62483"/>
                  </a:lnTo>
                  <a:lnTo>
                    <a:pt x="355091" y="57911"/>
                  </a:lnTo>
                  <a:lnTo>
                    <a:pt x="353568" y="51815"/>
                  </a:lnTo>
                  <a:lnTo>
                    <a:pt x="348996" y="47243"/>
                  </a:lnTo>
                  <a:lnTo>
                    <a:pt x="342900" y="42671"/>
                  </a:lnTo>
                  <a:lnTo>
                    <a:pt x="336803" y="36575"/>
                  </a:lnTo>
                  <a:lnTo>
                    <a:pt x="330708" y="33527"/>
                  </a:lnTo>
                  <a:lnTo>
                    <a:pt x="324612" y="28955"/>
                  </a:lnTo>
                  <a:lnTo>
                    <a:pt x="306324" y="19811"/>
                  </a:lnTo>
                  <a:lnTo>
                    <a:pt x="288036" y="13715"/>
                  </a:lnTo>
                  <a:lnTo>
                    <a:pt x="266700" y="7619"/>
                  </a:lnTo>
                  <a:lnTo>
                    <a:pt x="205739" y="0"/>
                  </a:lnTo>
                  <a:lnTo>
                    <a:pt x="153924" y="0"/>
                  </a:lnTo>
                  <a:lnTo>
                    <a:pt x="140208" y="1523"/>
                  </a:lnTo>
                  <a:lnTo>
                    <a:pt x="129539" y="3047"/>
                  </a:lnTo>
                  <a:lnTo>
                    <a:pt x="115824" y="4571"/>
                  </a:lnTo>
                  <a:lnTo>
                    <a:pt x="71627" y="13715"/>
                  </a:lnTo>
                  <a:lnTo>
                    <a:pt x="28956" y="33527"/>
                  </a:lnTo>
                  <a:lnTo>
                    <a:pt x="21336" y="36575"/>
                  </a:lnTo>
                  <a:lnTo>
                    <a:pt x="16763" y="42671"/>
                  </a:lnTo>
                  <a:lnTo>
                    <a:pt x="10668" y="47243"/>
                  </a:lnTo>
                  <a:lnTo>
                    <a:pt x="7620" y="51815"/>
                  </a:lnTo>
                  <a:lnTo>
                    <a:pt x="4572" y="57911"/>
                  </a:lnTo>
                  <a:lnTo>
                    <a:pt x="1524" y="62483"/>
                  </a:lnTo>
                  <a:lnTo>
                    <a:pt x="0" y="67055"/>
                  </a:lnTo>
                  <a:lnTo>
                    <a:pt x="0" y="77723"/>
                  </a:lnTo>
                  <a:lnTo>
                    <a:pt x="1524" y="83819"/>
                  </a:lnTo>
                  <a:lnTo>
                    <a:pt x="4572" y="88391"/>
                  </a:lnTo>
                  <a:lnTo>
                    <a:pt x="7620" y="94487"/>
                  </a:lnTo>
                  <a:lnTo>
                    <a:pt x="10668" y="99059"/>
                  </a:lnTo>
                  <a:lnTo>
                    <a:pt x="16763" y="102107"/>
                  </a:lnTo>
                  <a:lnTo>
                    <a:pt x="21336" y="108203"/>
                  </a:lnTo>
                  <a:lnTo>
                    <a:pt x="28956" y="111251"/>
                  </a:lnTo>
                  <a:lnTo>
                    <a:pt x="36575" y="117347"/>
                  </a:lnTo>
                  <a:lnTo>
                    <a:pt x="44196" y="120395"/>
                  </a:lnTo>
                  <a:lnTo>
                    <a:pt x="53339" y="124967"/>
                  </a:lnTo>
                  <a:lnTo>
                    <a:pt x="71627" y="131063"/>
                  </a:lnTo>
                  <a:lnTo>
                    <a:pt x="82296" y="135635"/>
                  </a:lnTo>
                  <a:lnTo>
                    <a:pt x="105156" y="138683"/>
                  </a:lnTo>
                  <a:lnTo>
                    <a:pt x="115824" y="141731"/>
                  </a:lnTo>
                  <a:lnTo>
                    <a:pt x="129539" y="143255"/>
                  </a:lnTo>
                  <a:lnTo>
                    <a:pt x="140208" y="144779"/>
                  </a:lnTo>
                  <a:lnTo>
                    <a:pt x="153924" y="144779"/>
                  </a:lnTo>
                  <a:lnTo>
                    <a:pt x="166115" y="146303"/>
                  </a:lnTo>
                  <a:lnTo>
                    <a:pt x="193548" y="146303"/>
                  </a:lnTo>
                  <a:lnTo>
                    <a:pt x="205739" y="144779"/>
                  </a:lnTo>
                  <a:lnTo>
                    <a:pt x="217932" y="144779"/>
                  </a:lnTo>
                  <a:lnTo>
                    <a:pt x="242315" y="141731"/>
                  </a:lnTo>
                  <a:lnTo>
                    <a:pt x="254508" y="138683"/>
                  </a:lnTo>
                  <a:lnTo>
                    <a:pt x="277368" y="135635"/>
                  </a:lnTo>
                  <a:lnTo>
                    <a:pt x="288036" y="131063"/>
                  </a:lnTo>
                  <a:lnTo>
                    <a:pt x="306324" y="124967"/>
                  </a:lnTo>
                  <a:lnTo>
                    <a:pt x="315468" y="120395"/>
                  </a:lnTo>
                  <a:lnTo>
                    <a:pt x="324612" y="117347"/>
                  </a:lnTo>
                  <a:lnTo>
                    <a:pt x="330708" y="111251"/>
                  </a:lnTo>
                  <a:lnTo>
                    <a:pt x="336803" y="108203"/>
                  </a:lnTo>
                  <a:lnTo>
                    <a:pt x="342900" y="102107"/>
                  </a:lnTo>
                  <a:lnTo>
                    <a:pt x="348996" y="99059"/>
                  </a:lnTo>
                  <a:lnTo>
                    <a:pt x="353568" y="94487"/>
                  </a:lnTo>
                  <a:lnTo>
                    <a:pt x="355091" y="88391"/>
                  </a:lnTo>
                  <a:lnTo>
                    <a:pt x="358139" y="83819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049264" y="3836415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7724"/>
                  </a:moveTo>
                  <a:lnTo>
                    <a:pt x="359663" y="67056"/>
                  </a:lnTo>
                  <a:lnTo>
                    <a:pt x="358139" y="62484"/>
                  </a:lnTo>
                  <a:lnTo>
                    <a:pt x="355091" y="56387"/>
                  </a:lnTo>
                  <a:lnTo>
                    <a:pt x="353568" y="51816"/>
                  </a:lnTo>
                  <a:lnTo>
                    <a:pt x="348996" y="45720"/>
                  </a:lnTo>
                  <a:lnTo>
                    <a:pt x="344424" y="41148"/>
                  </a:lnTo>
                  <a:lnTo>
                    <a:pt x="338327" y="38100"/>
                  </a:lnTo>
                  <a:lnTo>
                    <a:pt x="330708" y="33528"/>
                  </a:lnTo>
                  <a:lnTo>
                    <a:pt x="324612" y="28956"/>
                  </a:lnTo>
                  <a:lnTo>
                    <a:pt x="315468" y="25908"/>
                  </a:lnTo>
                  <a:lnTo>
                    <a:pt x="307848" y="21336"/>
                  </a:lnTo>
                  <a:lnTo>
                    <a:pt x="297180" y="16763"/>
                  </a:lnTo>
                  <a:lnTo>
                    <a:pt x="288036" y="13716"/>
                  </a:lnTo>
                  <a:lnTo>
                    <a:pt x="277368" y="10668"/>
                  </a:lnTo>
                  <a:lnTo>
                    <a:pt x="266700" y="9144"/>
                  </a:lnTo>
                  <a:lnTo>
                    <a:pt x="254508" y="6096"/>
                  </a:lnTo>
                  <a:lnTo>
                    <a:pt x="242315" y="4572"/>
                  </a:lnTo>
                  <a:lnTo>
                    <a:pt x="230124" y="1524"/>
                  </a:lnTo>
                  <a:lnTo>
                    <a:pt x="217932" y="0"/>
                  </a:lnTo>
                  <a:lnTo>
                    <a:pt x="141732" y="0"/>
                  </a:lnTo>
                  <a:lnTo>
                    <a:pt x="128015" y="1524"/>
                  </a:lnTo>
                  <a:lnTo>
                    <a:pt x="117348" y="4572"/>
                  </a:lnTo>
                  <a:lnTo>
                    <a:pt x="105156" y="6096"/>
                  </a:lnTo>
                  <a:lnTo>
                    <a:pt x="92963" y="9144"/>
                  </a:lnTo>
                  <a:lnTo>
                    <a:pt x="82296" y="10668"/>
                  </a:lnTo>
                  <a:lnTo>
                    <a:pt x="60960" y="16763"/>
                  </a:lnTo>
                  <a:lnTo>
                    <a:pt x="53339" y="21336"/>
                  </a:lnTo>
                  <a:lnTo>
                    <a:pt x="44196" y="25908"/>
                  </a:lnTo>
                  <a:lnTo>
                    <a:pt x="35051" y="28956"/>
                  </a:lnTo>
                  <a:lnTo>
                    <a:pt x="27432" y="33528"/>
                  </a:lnTo>
                  <a:lnTo>
                    <a:pt x="21336" y="38100"/>
                  </a:lnTo>
                  <a:lnTo>
                    <a:pt x="15239" y="41148"/>
                  </a:lnTo>
                  <a:lnTo>
                    <a:pt x="10668" y="45720"/>
                  </a:lnTo>
                  <a:lnTo>
                    <a:pt x="6096" y="51816"/>
                  </a:lnTo>
                  <a:lnTo>
                    <a:pt x="3048" y="56387"/>
                  </a:lnTo>
                  <a:lnTo>
                    <a:pt x="1524" y="62484"/>
                  </a:lnTo>
                  <a:lnTo>
                    <a:pt x="0" y="67056"/>
                  </a:lnTo>
                  <a:lnTo>
                    <a:pt x="0" y="77724"/>
                  </a:lnTo>
                  <a:lnTo>
                    <a:pt x="1524" y="82296"/>
                  </a:lnTo>
                  <a:lnTo>
                    <a:pt x="3048" y="88392"/>
                  </a:lnTo>
                  <a:lnTo>
                    <a:pt x="6096" y="92963"/>
                  </a:lnTo>
                  <a:lnTo>
                    <a:pt x="10668" y="99060"/>
                  </a:lnTo>
                  <a:lnTo>
                    <a:pt x="15239" y="103632"/>
                  </a:lnTo>
                  <a:lnTo>
                    <a:pt x="21336" y="106680"/>
                  </a:lnTo>
                  <a:lnTo>
                    <a:pt x="27432" y="111251"/>
                  </a:lnTo>
                  <a:lnTo>
                    <a:pt x="35051" y="117348"/>
                  </a:lnTo>
                  <a:lnTo>
                    <a:pt x="44196" y="120396"/>
                  </a:lnTo>
                  <a:lnTo>
                    <a:pt x="53339" y="124968"/>
                  </a:lnTo>
                  <a:lnTo>
                    <a:pt x="71627" y="132587"/>
                  </a:lnTo>
                  <a:lnTo>
                    <a:pt x="82296" y="134112"/>
                  </a:lnTo>
                  <a:lnTo>
                    <a:pt x="92963" y="137160"/>
                  </a:lnTo>
                  <a:lnTo>
                    <a:pt x="105156" y="140208"/>
                  </a:lnTo>
                  <a:lnTo>
                    <a:pt x="117348" y="140208"/>
                  </a:lnTo>
                  <a:lnTo>
                    <a:pt x="128015" y="143256"/>
                  </a:lnTo>
                  <a:lnTo>
                    <a:pt x="141732" y="144780"/>
                  </a:lnTo>
                  <a:lnTo>
                    <a:pt x="153924" y="144780"/>
                  </a:lnTo>
                  <a:lnTo>
                    <a:pt x="166115" y="146304"/>
                  </a:lnTo>
                  <a:lnTo>
                    <a:pt x="193548" y="146304"/>
                  </a:lnTo>
                  <a:lnTo>
                    <a:pt x="205739" y="144780"/>
                  </a:lnTo>
                  <a:lnTo>
                    <a:pt x="217932" y="144780"/>
                  </a:lnTo>
                  <a:lnTo>
                    <a:pt x="230124" y="143256"/>
                  </a:lnTo>
                  <a:lnTo>
                    <a:pt x="242315" y="140208"/>
                  </a:lnTo>
                  <a:lnTo>
                    <a:pt x="254508" y="140208"/>
                  </a:lnTo>
                  <a:lnTo>
                    <a:pt x="266700" y="137160"/>
                  </a:lnTo>
                  <a:lnTo>
                    <a:pt x="277368" y="134112"/>
                  </a:lnTo>
                  <a:lnTo>
                    <a:pt x="288036" y="132587"/>
                  </a:lnTo>
                  <a:lnTo>
                    <a:pt x="297180" y="128016"/>
                  </a:lnTo>
                  <a:lnTo>
                    <a:pt x="307848" y="124968"/>
                  </a:lnTo>
                  <a:lnTo>
                    <a:pt x="315468" y="120396"/>
                  </a:lnTo>
                  <a:lnTo>
                    <a:pt x="324612" y="117348"/>
                  </a:lnTo>
                  <a:lnTo>
                    <a:pt x="330708" y="111251"/>
                  </a:lnTo>
                  <a:lnTo>
                    <a:pt x="338327" y="106680"/>
                  </a:lnTo>
                  <a:lnTo>
                    <a:pt x="344424" y="103632"/>
                  </a:lnTo>
                  <a:lnTo>
                    <a:pt x="348996" y="99060"/>
                  </a:lnTo>
                  <a:lnTo>
                    <a:pt x="353568" y="92963"/>
                  </a:lnTo>
                  <a:lnTo>
                    <a:pt x="355091" y="88392"/>
                  </a:lnTo>
                  <a:lnTo>
                    <a:pt x="358139" y="82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049264" y="3836415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3151"/>
                  </a:moveTo>
                  <a:lnTo>
                    <a:pt x="359663" y="67056"/>
                  </a:lnTo>
                  <a:lnTo>
                    <a:pt x="358139" y="62484"/>
                  </a:lnTo>
                  <a:lnTo>
                    <a:pt x="355091" y="56387"/>
                  </a:lnTo>
                  <a:lnTo>
                    <a:pt x="353568" y="51816"/>
                  </a:lnTo>
                  <a:lnTo>
                    <a:pt x="348996" y="45720"/>
                  </a:lnTo>
                  <a:lnTo>
                    <a:pt x="344424" y="41148"/>
                  </a:lnTo>
                  <a:lnTo>
                    <a:pt x="338327" y="38100"/>
                  </a:lnTo>
                  <a:lnTo>
                    <a:pt x="330708" y="33528"/>
                  </a:lnTo>
                  <a:lnTo>
                    <a:pt x="324612" y="28956"/>
                  </a:lnTo>
                  <a:lnTo>
                    <a:pt x="315468" y="25908"/>
                  </a:lnTo>
                  <a:lnTo>
                    <a:pt x="307848" y="21336"/>
                  </a:lnTo>
                  <a:lnTo>
                    <a:pt x="297180" y="16763"/>
                  </a:lnTo>
                  <a:lnTo>
                    <a:pt x="288036" y="13716"/>
                  </a:lnTo>
                  <a:lnTo>
                    <a:pt x="277368" y="10668"/>
                  </a:lnTo>
                  <a:lnTo>
                    <a:pt x="266700" y="9144"/>
                  </a:lnTo>
                  <a:lnTo>
                    <a:pt x="254508" y="6096"/>
                  </a:lnTo>
                  <a:lnTo>
                    <a:pt x="242315" y="4572"/>
                  </a:lnTo>
                  <a:lnTo>
                    <a:pt x="230124" y="1524"/>
                  </a:lnTo>
                  <a:lnTo>
                    <a:pt x="217932" y="0"/>
                  </a:lnTo>
                  <a:lnTo>
                    <a:pt x="141732" y="0"/>
                  </a:lnTo>
                  <a:lnTo>
                    <a:pt x="128015" y="1524"/>
                  </a:lnTo>
                  <a:lnTo>
                    <a:pt x="117348" y="4572"/>
                  </a:lnTo>
                  <a:lnTo>
                    <a:pt x="105156" y="6096"/>
                  </a:lnTo>
                  <a:lnTo>
                    <a:pt x="92963" y="9144"/>
                  </a:lnTo>
                  <a:lnTo>
                    <a:pt x="82296" y="10668"/>
                  </a:lnTo>
                  <a:lnTo>
                    <a:pt x="60960" y="16763"/>
                  </a:lnTo>
                  <a:lnTo>
                    <a:pt x="53339" y="21336"/>
                  </a:lnTo>
                  <a:lnTo>
                    <a:pt x="44196" y="25908"/>
                  </a:lnTo>
                  <a:lnTo>
                    <a:pt x="35051" y="28956"/>
                  </a:lnTo>
                  <a:lnTo>
                    <a:pt x="27432" y="33528"/>
                  </a:lnTo>
                  <a:lnTo>
                    <a:pt x="21336" y="38100"/>
                  </a:lnTo>
                  <a:lnTo>
                    <a:pt x="15239" y="41148"/>
                  </a:lnTo>
                  <a:lnTo>
                    <a:pt x="10668" y="45720"/>
                  </a:lnTo>
                  <a:lnTo>
                    <a:pt x="6096" y="51816"/>
                  </a:lnTo>
                  <a:lnTo>
                    <a:pt x="3048" y="56387"/>
                  </a:lnTo>
                  <a:lnTo>
                    <a:pt x="1524" y="62484"/>
                  </a:lnTo>
                  <a:lnTo>
                    <a:pt x="0" y="67056"/>
                  </a:lnTo>
                  <a:lnTo>
                    <a:pt x="0" y="77724"/>
                  </a:lnTo>
                  <a:lnTo>
                    <a:pt x="1524" y="82296"/>
                  </a:lnTo>
                  <a:lnTo>
                    <a:pt x="3048" y="88392"/>
                  </a:lnTo>
                  <a:lnTo>
                    <a:pt x="6096" y="92963"/>
                  </a:lnTo>
                  <a:lnTo>
                    <a:pt x="10668" y="99060"/>
                  </a:lnTo>
                  <a:lnTo>
                    <a:pt x="15239" y="103632"/>
                  </a:lnTo>
                  <a:lnTo>
                    <a:pt x="21336" y="106680"/>
                  </a:lnTo>
                  <a:lnTo>
                    <a:pt x="27432" y="111251"/>
                  </a:lnTo>
                  <a:lnTo>
                    <a:pt x="35051" y="117348"/>
                  </a:lnTo>
                  <a:lnTo>
                    <a:pt x="44196" y="120396"/>
                  </a:lnTo>
                  <a:lnTo>
                    <a:pt x="53339" y="124968"/>
                  </a:lnTo>
                  <a:lnTo>
                    <a:pt x="60960" y="128016"/>
                  </a:lnTo>
                  <a:lnTo>
                    <a:pt x="71627" y="132587"/>
                  </a:lnTo>
                  <a:lnTo>
                    <a:pt x="82296" y="134112"/>
                  </a:lnTo>
                  <a:lnTo>
                    <a:pt x="92963" y="137160"/>
                  </a:lnTo>
                  <a:lnTo>
                    <a:pt x="105156" y="140208"/>
                  </a:lnTo>
                  <a:lnTo>
                    <a:pt x="117348" y="140208"/>
                  </a:lnTo>
                  <a:lnTo>
                    <a:pt x="128015" y="143256"/>
                  </a:lnTo>
                  <a:lnTo>
                    <a:pt x="141732" y="144780"/>
                  </a:lnTo>
                  <a:lnTo>
                    <a:pt x="153924" y="144780"/>
                  </a:lnTo>
                  <a:lnTo>
                    <a:pt x="166115" y="146304"/>
                  </a:lnTo>
                  <a:lnTo>
                    <a:pt x="193548" y="146304"/>
                  </a:lnTo>
                  <a:lnTo>
                    <a:pt x="205739" y="144780"/>
                  </a:lnTo>
                  <a:lnTo>
                    <a:pt x="217932" y="144780"/>
                  </a:lnTo>
                  <a:lnTo>
                    <a:pt x="230124" y="143256"/>
                  </a:lnTo>
                  <a:lnTo>
                    <a:pt x="242315" y="140208"/>
                  </a:lnTo>
                  <a:lnTo>
                    <a:pt x="254508" y="140208"/>
                  </a:lnTo>
                  <a:lnTo>
                    <a:pt x="266700" y="137160"/>
                  </a:lnTo>
                  <a:lnTo>
                    <a:pt x="277368" y="134112"/>
                  </a:lnTo>
                  <a:lnTo>
                    <a:pt x="288036" y="132587"/>
                  </a:lnTo>
                  <a:lnTo>
                    <a:pt x="297180" y="128016"/>
                  </a:lnTo>
                  <a:lnTo>
                    <a:pt x="307848" y="124968"/>
                  </a:lnTo>
                  <a:lnTo>
                    <a:pt x="315468" y="120396"/>
                  </a:lnTo>
                  <a:lnTo>
                    <a:pt x="324612" y="117348"/>
                  </a:lnTo>
                  <a:lnTo>
                    <a:pt x="330708" y="111251"/>
                  </a:lnTo>
                  <a:lnTo>
                    <a:pt x="338327" y="106680"/>
                  </a:lnTo>
                  <a:lnTo>
                    <a:pt x="344424" y="103632"/>
                  </a:lnTo>
                  <a:lnTo>
                    <a:pt x="348996" y="99060"/>
                  </a:lnTo>
                  <a:lnTo>
                    <a:pt x="353568" y="92963"/>
                  </a:lnTo>
                  <a:lnTo>
                    <a:pt x="355091" y="88392"/>
                  </a:lnTo>
                  <a:lnTo>
                    <a:pt x="358139" y="82296"/>
                  </a:lnTo>
                  <a:lnTo>
                    <a:pt x="359663" y="77724"/>
                  </a:lnTo>
                  <a:lnTo>
                    <a:pt x="359663" y="731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6092952" y="3880522"/>
            <a:ext cx="277495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i="1" spc="15" dirty="0">
                <a:latin typeface="Times New Roman"/>
                <a:cs typeface="Times New Roman"/>
              </a:rPr>
              <a:t>Sc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emati</a:t>
            </a:r>
            <a:r>
              <a:rPr sz="400" i="1" spc="20" dirty="0">
                <a:latin typeface="Times New Roman"/>
                <a:cs typeface="Times New Roman"/>
              </a:rPr>
              <a:t>cs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87211" y="4517034"/>
            <a:ext cx="902969" cy="188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620"/>
              </a:lnSpc>
              <a:spcBef>
                <a:spcPts val="135"/>
              </a:spcBef>
            </a:pPr>
            <a:r>
              <a:rPr sz="550" i="1" spc="40" dirty="0">
                <a:latin typeface="Times New Roman"/>
                <a:cs typeface="Times New Roman"/>
              </a:rPr>
              <a:t>Sc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50" dirty="0">
                <a:latin typeface="Times New Roman"/>
                <a:cs typeface="Times New Roman"/>
              </a:rPr>
              <a:t>he</a:t>
            </a:r>
            <a:r>
              <a:rPr sz="550" i="1" spc="-55" dirty="0">
                <a:latin typeface="Times New Roman"/>
                <a:cs typeface="Times New Roman"/>
              </a:rPr>
              <a:t> </a:t>
            </a:r>
            <a:r>
              <a:rPr sz="550" i="1" spc="20" dirty="0">
                <a:latin typeface="Times New Roman"/>
                <a:cs typeface="Times New Roman"/>
              </a:rPr>
              <a:t>mat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55" dirty="0">
                <a:latin typeface="Times New Roman"/>
                <a:cs typeface="Times New Roman"/>
              </a:rPr>
              <a:t>i</a:t>
            </a:r>
            <a:r>
              <a:rPr sz="550" i="1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r>
              <a:rPr sz="550" i="1" spc="4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620"/>
              </a:lnSpc>
            </a:pPr>
            <a:r>
              <a:rPr sz="550" i="1" spc="55" dirty="0">
                <a:latin typeface="Times New Roman"/>
                <a:cs typeface="Times New Roman"/>
              </a:rPr>
              <a:t>adde </a:t>
            </a:r>
            <a:r>
              <a:rPr sz="550" i="1" spc="15" dirty="0">
                <a:latin typeface="Times New Roman"/>
                <a:cs typeface="Times New Roman"/>
              </a:rPr>
              <a:t>d </a:t>
            </a:r>
            <a:r>
              <a:rPr sz="550" i="1" spc="10" dirty="0">
                <a:latin typeface="Times New Roman"/>
                <a:cs typeface="Times New Roman"/>
              </a:rPr>
              <a:t>t </a:t>
            </a:r>
            <a:r>
              <a:rPr sz="550" i="1" spc="15" dirty="0">
                <a:latin typeface="Times New Roman"/>
                <a:cs typeface="Times New Roman"/>
              </a:rPr>
              <a:t>e </a:t>
            </a:r>
            <a:r>
              <a:rPr sz="550" i="1" spc="10" dirty="0">
                <a:latin typeface="Times New Roman"/>
                <a:cs typeface="Times New Roman"/>
              </a:rPr>
              <a:t>s t</a:t>
            </a:r>
            <a:r>
              <a:rPr sz="550" i="1" spc="114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s t r </a:t>
            </a:r>
            <a:r>
              <a:rPr sz="550" i="1" spc="50" dirty="0">
                <a:latin typeface="Times New Roman"/>
                <a:cs typeface="Times New Roman"/>
              </a:rPr>
              <a:t>uc </a:t>
            </a:r>
            <a:r>
              <a:rPr sz="550" i="1" spc="10" dirty="0">
                <a:latin typeface="Times New Roman"/>
                <a:cs typeface="Times New Roman"/>
              </a:rPr>
              <a:t>t </a:t>
            </a:r>
            <a:r>
              <a:rPr sz="550" i="1" spc="40" dirty="0">
                <a:latin typeface="Times New Roman"/>
                <a:cs typeface="Times New Roman"/>
              </a:rPr>
              <a:t>ur </a:t>
            </a:r>
            <a:r>
              <a:rPr sz="550" i="1" spc="15" dirty="0">
                <a:latin typeface="Times New Roman"/>
                <a:cs typeface="Times New Roman"/>
              </a:rPr>
              <a:t>e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3685540" y="3217672"/>
            <a:ext cx="1217295" cy="401320"/>
            <a:chOff x="3685540" y="3217672"/>
            <a:chExt cx="1217295" cy="401320"/>
          </a:xfrm>
        </p:grpSpPr>
        <p:sp>
          <p:nvSpPr>
            <p:cNvPr id="84" name="object 84"/>
            <p:cNvSpPr/>
            <p:nvPr/>
          </p:nvSpPr>
          <p:spPr>
            <a:xfrm>
              <a:off x="4392676" y="3427983"/>
              <a:ext cx="239395" cy="182880"/>
            </a:xfrm>
            <a:custGeom>
              <a:avLst/>
              <a:gdLst/>
              <a:ahLst/>
              <a:cxnLst/>
              <a:rect l="l" t="t" r="r" b="b"/>
              <a:pathLst>
                <a:path w="239395" h="182879">
                  <a:moveTo>
                    <a:pt x="143243" y="3048"/>
                  </a:moveTo>
                  <a:lnTo>
                    <a:pt x="0" y="3048"/>
                  </a:lnTo>
                  <a:lnTo>
                    <a:pt x="0" y="89916"/>
                  </a:lnTo>
                  <a:lnTo>
                    <a:pt x="143243" y="89916"/>
                  </a:lnTo>
                  <a:lnTo>
                    <a:pt x="143243" y="3048"/>
                  </a:lnTo>
                  <a:close/>
                </a:path>
                <a:path w="239395" h="182879">
                  <a:moveTo>
                    <a:pt x="239255" y="0"/>
                  </a:moveTo>
                  <a:lnTo>
                    <a:pt x="185928" y="0"/>
                  </a:lnTo>
                  <a:lnTo>
                    <a:pt x="185928" y="182880"/>
                  </a:lnTo>
                  <a:lnTo>
                    <a:pt x="239255" y="182880"/>
                  </a:lnTo>
                  <a:lnTo>
                    <a:pt x="23925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60672" y="3418840"/>
              <a:ext cx="271271" cy="19964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85540" y="3217672"/>
              <a:ext cx="1216914" cy="23622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232147" y="3631590"/>
            <a:ext cx="588010" cy="26479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227329">
              <a:lnSpc>
                <a:spcPts val="590"/>
              </a:lnSpc>
              <a:spcBef>
                <a:spcPts val="215"/>
              </a:spcBef>
            </a:pPr>
            <a:r>
              <a:rPr sz="550" i="1" spc="-20" dirty="0">
                <a:latin typeface="Times New Roman"/>
                <a:cs typeface="Times New Roman"/>
              </a:rPr>
              <a:t>De </a:t>
            </a:r>
            <a:r>
              <a:rPr sz="550" i="1" spc="10" dirty="0">
                <a:latin typeface="Times New Roman"/>
                <a:cs typeface="Times New Roman"/>
              </a:rPr>
              <a:t>s i </a:t>
            </a:r>
            <a:r>
              <a:rPr sz="550" i="1" spc="40" dirty="0">
                <a:latin typeface="Times New Roman"/>
                <a:cs typeface="Times New Roman"/>
              </a:rPr>
              <a:t>gn  </a:t>
            </a:r>
            <a:r>
              <a:rPr sz="550" i="1" spc="25" dirty="0">
                <a:latin typeface="Times New Roman"/>
                <a:cs typeface="Times New Roman"/>
              </a:rPr>
              <a:t>Compi</a:t>
            </a:r>
            <a:r>
              <a:rPr sz="550" i="1" spc="-30" dirty="0">
                <a:latin typeface="Times New Roman"/>
                <a:cs typeface="Times New Roman"/>
              </a:rPr>
              <a:t> </a:t>
            </a:r>
            <a:r>
              <a:rPr sz="550" i="1" spc="55" dirty="0">
                <a:latin typeface="Times New Roman"/>
                <a:cs typeface="Times New Roman"/>
              </a:rPr>
              <a:t>l</a:t>
            </a:r>
            <a:r>
              <a:rPr sz="550" i="1" spc="-30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e</a:t>
            </a:r>
            <a:r>
              <a:rPr sz="550" i="1" spc="-7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r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580"/>
              </a:lnSpc>
            </a:pPr>
            <a:r>
              <a:rPr sz="550" i="1" spc="25" dirty="0">
                <a:latin typeface="Times New Roman"/>
                <a:cs typeface="Times New Roman"/>
              </a:rPr>
              <a:t>Te </a:t>
            </a:r>
            <a:r>
              <a:rPr sz="550" i="1" spc="10" dirty="0">
                <a:latin typeface="Times New Roman"/>
                <a:cs typeface="Times New Roman"/>
              </a:rPr>
              <a:t>s t</a:t>
            </a:r>
            <a:r>
              <a:rPr sz="550" i="1" spc="140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Compi </a:t>
            </a:r>
            <a:r>
              <a:rPr sz="550" i="1" spc="55" dirty="0">
                <a:latin typeface="Times New Roman"/>
                <a:cs typeface="Times New Roman"/>
              </a:rPr>
              <a:t>l </a:t>
            </a:r>
            <a:r>
              <a:rPr sz="550" i="1" spc="15" dirty="0">
                <a:latin typeface="Times New Roman"/>
                <a:cs typeface="Times New Roman"/>
              </a:rPr>
              <a:t>e </a:t>
            </a:r>
            <a:r>
              <a:rPr sz="550" i="1" spc="10" dirty="0">
                <a:latin typeface="Times New Roman"/>
                <a:cs typeface="Times New Roman"/>
              </a:rPr>
              <a:t>r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581400" y="3290735"/>
            <a:ext cx="417830" cy="34480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40335" marR="24765" indent="28575">
              <a:lnSpc>
                <a:spcPts val="430"/>
              </a:lnSpc>
              <a:spcBef>
                <a:spcPts val="185"/>
              </a:spcBef>
            </a:pPr>
            <a:r>
              <a:rPr sz="400" i="1" spc="15" dirty="0">
                <a:latin typeface="Times New Roman"/>
                <a:cs typeface="Times New Roman"/>
              </a:rPr>
              <a:t>Generic  </a:t>
            </a:r>
            <a:r>
              <a:rPr sz="400" i="1" spc="10" dirty="0">
                <a:latin typeface="Times New Roman"/>
                <a:cs typeface="Times New Roman"/>
              </a:rPr>
              <a:t>tec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nolo</a:t>
            </a:r>
            <a:r>
              <a:rPr sz="400" i="1" spc="25" dirty="0">
                <a:latin typeface="Times New Roman"/>
                <a:cs typeface="Times New Roman"/>
              </a:rPr>
              <a:t>gy</a:t>
            </a: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ts val="625"/>
              </a:lnSpc>
              <a:spcBef>
                <a:spcPts val="310"/>
              </a:spcBef>
            </a:pPr>
            <a:r>
              <a:rPr sz="550" i="1" spc="-20" dirty="0">
                <a:latin typeface="Times New Roman"/>
                <a:cs typeface="Times New Roman"/>
              </a:rPr>
              <a:t>Ge</a:t>
            </a:r>
            <a:r>
              <a:rPr sz="550" i="1" spc="-65" dirty="0">
                <a:latin typeface="Times New Roman"/>
                <a:cs typeface="Times New Roman"/>
              </a:rPr>
              <a:t> </a:t>
            </a:r>
            <a:r>
              <a:rPr sz="550" i="1" spc="50" dirty="0">
                <a:latin typeface="Times New Roman"/>
                <a:cs typeface="Times New Roman"/>
              </a:rPr>
              <a:t>ne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r</a:t>
            </a:r>
            <a:r>
              <a:rPr sz="550" i="1" spc="-25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i</a:t>
            </a:r>
            <a:r>
              <a:rPr sz="550" i="1" spc="30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endParaRPr sz="550">
              <a:latin typeface="Times New Roman"/>
              <a:cs typeface="Times New Roman"/>
            </a:endParaRPr>
          </a:p>
          <a:p>
            <a:pPr marL="234950">
              <a:lnSpc>
                <a:spcPts val="625"/>
              </a:lnSpc>
            </a:pPr>
            <a:r>
              <a:rPr sz="550" i="1" spc="45" dirty="0">
                <a:latin typeface="Times New Roman"/>
                <a:cs typeface="Times New Roman"/>
              </a:rPr>
              <a:t>dat</a:t>
            </a:r>
            <a:r>
              <a:rPr sz="550" i="1" spc="-10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a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3700589" y="4285805"/>
            <a:ext cx="309880" cy="236854"/>
            <a:chOff x="3700589" y="4285805"/>
            <a:chExt cx="309880" cy="236854"/>
          </a:xfrm>
        </p:grpSpPr>
        <p:sp>
          <p:nvSpPr>
            <p:cNvPr id="90" name="object 90"/>
            <p:cNvSpPr/>
            <p:nvPr/>
          </p:nvSpPr>
          <p:spPr>
            <a:xfrm>
              <a:off x="3723640" y="4321047"/>
              <a:ext cx="287020" cy="201295"/>
            </a:xfrm>
            <a:custGeom>
              <a:avLst/>
              <a:gdLst/>
              <a:ahLst/>
              <a:cxnLst/>
              <a:rect l="l" t="t" r="r" b="b"/>
              <a:pathLst>
                <a:path w="287020" h="201295">
                  <a:moveTo>
                    <a:pt x="286512" y="30480"/>
                  </a:moveTo>
                  <a:lnTo>
                    <a:pt x="284988" y="28956"/>
                  </a:lnTo>
                  <a:lnTo>
                    <a:pt x="283464" y="25908"/>
                  </a:lnTo>
                  <a:lnTo>
                    <a:pt x="274320" y="19812"/>
                  </a:lnTo>
                  <a:lnTo>
                    <a:pt x="271272" y="18288"/>
                  </a:lnTo>
                  <a:lnTo>
                    <a:pt x="263652" y="16764"/>
                  </a:lnTo>
                  <a:lnTo>
                    <a:pt x="259080" y="13716"/>
                  </a:lnTo>
                  <a:lnTo>
                    <a:pt x="249936" y="12192"/>
                  </a:lnTo>
                  <a:lnTo>
                    <a:pt x="242316" y="9144"/>
                  </a:lnTo>
                  <a:lnTo>
                    <a:pt x="233172" y="7620"/>
                  </a:lnTo>
                  <a:lnTo>
                    <a:pt x="225552" y="6096"/>
                  </a:lnTo>
                  <a:lnTo>
                    <a:pt x="214884" y="4572"/>
                  </a:lnTo>
                  <a:lnTo>
                    <a:pt x="205740" y="4572"/>
                  </a:lnTo>
                  <a:lnTo>
                    <a:pt x="184404" y="1524"/>
                  </a:lnTo>
                  <a:lnTo>
                    <a:pt x="172212" y="1524"/>
                  </a:lnTo>
                  <a:lnTo>
                    <a:pt x="160020" y="0"/>
                  </a:lnTo>
                  <a:lnTo>
                    <a:pt x="126492" y="0"/>
                  </a:lnTo>
                  <a:lnTo>
                    <a:pt x="115824" y="1524"/>
                  </a:lnTo>
                  <a:lnTo>
                    <a:pt x="105156" y="1524"/>
                  </a:lnTo>
                  <a:lnTo>
                    <a:pt x="82296" y="4572"/>
                  </a:lnTo>
                  <a:lnTo>
                    <a:pt x="73152" y="4572"/>
                  </a:lnTo>
                  <a:lnTo>
                    <a:pt x="62484" y="6096"/>
                  </a:lnTo>
                  <a:lnTo>
                    <a:pt x="44196" y="9144"/>
                  </a:lnTo>
                  <a:lnTo>
                    <a:pt x="36576" y="12192"/>
                  </a:lnTo>
                  <a:lnTo>
                    <a:pt x="30480" y="13716"/>
                  </a:lnTo>
                  <a:lnTo>
                    <a:pt x="24384" y="16764"/>
                  </a:lnTo>
                  <a:lnTo>
                    <a:pt x="12192" y="19812"/>
                  </a:lnTo>
                  <a:lnTo>
                    <a:pt x="7620" y="22860"/>
                  </a:lnTo>
                  <a:lnTo>
                    <a:pt x="4572" y="25908"/>
                  </a:lnTo>
                  <a:lnTo>
                    <a:pt x="3048" y="28956"/>
                  </a:lnTo>
                  <a:lnTo>
                    <a:pt x="1524" y="30480"/>
                  </a:lnTo>
                  <a:lnTo>
                    <a:pt x="1524" y="33528"/>
                  </a:lnTo>
                  <a:lnTo>
                    <a:pt x="1524" y="36576"/>
                  </a:lnTo>
                  <a:lnTo>
                    <a:pt x="1524" y="135648"/>
                  </a:lnTo>
                  <a:lnTo>
                    <a:pt x="1524" y="167640"/>
                  </a:lnTo>
                  <a:lnTo>
                    <a:pt x="0" y="169164"/>
                  </a:lnTo>
                  <a:lnTo>
                    <a:pt x="1524" y="172212"/>
                  </a:lnTo>
                  <a:lnTo>
                    <a:pt x="3048" y="173736"/>
                  </a:lnTo>
                  <a:lnTo>
                    <a:pt x="4572" y="176784"/>
                  </a:lnTo>
                  <a:lnTo>
                    <a:pt x="7620" y="178308"/>
                  </a:lnTo>
                  <a:lnTo>
                    <a:pt x="16764" y="184404"/>
                  </a:lnTo>
                  <a:lnTo>
                    <a:pt x="22860" y="185928"/>
                  </a:lnTo>
                  <a:lnTo>
                    <a:pt x="28956" y="188976"/>
                  </a:lnTo>
                  <a:lnTo>
                    <a:pt x="44196" y="192024"/>
                  </a:lnTo>
                  <a:lnTo>
                    <a:pt x="71628" y="196596"/>
                  </a:lnTo>
                  <a:lnTo>
                    <a:pt x="92964" y="199644"/>
                  </a:lnTo>
                  <a:lnTo>
                    <a:pt x="103632" y="199644"/>
                  </a:lnTo>
                  <a:lnTo>
                    <a:pt x="114300" y="201168"/>
                  </a:lnTo>
                  <a:lnTo>
                    <a:pt x="172212" y="201168"/>
                  </a:lnTo>
                  <a:lnTo>
                    <a:pt x="182880" y="199644"/>
                  </a:lnTo>
                  <a:lnTo>
                    <a:pt x="193548" y="199644"/>
                  </a:lnTo>
                  <a:lnTo>
                    <a:pt x="224028" y="195072"/>
                  </a:lnTo>
                  <a:lnTo>
                    <a:pt x="242316" y="192024"/>
                  </a:lnTo>
                  <a:lnTo>
                    <a:pt x="257556" y="188976"/>
                  </a:lnTo>
                  <a:lnTo>
                    <a:pt x="262128" y="185928"/>
                  </a:lnTo>
                  <a:lnTo>
                    <a:pt x="268224" y="184404"/>
                  </a:lnTo>
                  <a:lnTo>
                    <a:pt x="274320" y="181356"/>
                  </a:lnTo>
                  <a:lnTo>
                    <a:pt x="278892" y="178308"/>
                  </a:lnTo>
                  <a:lnTo>
                    <a:pt x="284988" y="172212"/>
                  </a:lnTo>
                  <a:lnTo>
                    <a:pt x="284988" y="169164"/>
                  </a:lnTo>
                  <a:lnTo>
                    <a:pt x="286512" y="169164"/>
                  </a:lnTo>
                  <a:lnTo>
                    <a:pt x="286512" y="135648"/>
                  </a:lnTo>
                  <a:lnTo>
                    <a:pt x="286512" y="36576"/>
                  </a:lnTo>
                  <a:lnTo>
                    <a:pt x="286512" y="33528"/>
                  </a:lnTo>
                  <a:lnTo>
                    <a:pt x="286512" y="3048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02304" y="4321047"/>
              <a:ext cx="292735" cy="135890"/>
            </a:xfrm>
            <a:custGeom>
              <a:avLst/>
              <a:gdLst/>
              <a:ahLst/>
              <a:cxnLst/>
              <a:rect l="l" t="t" r="r" b="b"/>
              <a:pathLst>
                <a:path w="292735" h="135889">
                  <a:moveTo>
                    <a:pt x="9144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9144" y="135636"/>
                  </a:lnTo>
                  <a:lnTo>
                    <a:pt x="9144" y="0"/>
                  </a:lnTo>
                  <a:close/>
                </a:path>
                <a:path w="292735" h="135889">
                  <a:moveTo>
                    <a:pt x="292608" y="0"/>
                  </a:moveTo>
                  <a:lnTo>
                    <a:pt x="284988" y="0"/>
                  </a:lnTo>
                  <a:lnTo>
                    <a:pt x="284988" y="135636"/>
                  </a:lnTo>
                  <a:lnTo>
                    <a:pt x="292608" y="135636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05352" y="4424679"/>
              <a:ext cx="285115" cy="66040"/>
            </a:xfrm>
            <a:custGeom>
              <a:avLst/>
              <a:gdLst/>
              <a:ahLst/>
              <a:cxnLst/>
              <a:rect l="l" t="t" r="r" b="b"/>
              <a:pathLst>
                <a:path w="285114" h="66039">
                  <a:moveTo>
                    <a:pt x="284988" y="35052"/>
                  </a:moveTo>
                  <a:lnTo>
                    <a:pt x="284988" y="30480"/>
                  </a:lnTo>
                  <a:lnTo>
                    <a:pt x="283463" y="27432"/>
                  </a:lnTo>
                  <a:lnTo>
                    <a:pt x="280415" y="25908"/>
                  </a:lnTo>
                  <a:lnTo>
                    <a:pt x="274320" y="19812"/>
                  </a:lnTo>
                  <a:lnTo>
                    <a:pt x="268224" y="18287"/>
                  </a:lnTo>
                  <a:lnTo>
                    <a:pt x="263651" y="15240"/>
                  </a:lnTo>
                  <a:lnTo>
                    <a:pt x="256032" y="13716"/>
                  </a:lnTo>
                  <a:lnTo>
                    <a:pt x="248412" y="10668"/>
                  </a:lnTo>
                  <a:lnTo>
                    <a:pt x="240792" y="10668"/>
                  </a:lnTo>
                  <a:lnTo>
                    <a:pt x="233172" y="7620"/>
                  </a:lnTo>
                  <a:lnTo>
                    <a:pt x="224027" y="7620"/>
                  </a:lnTo>
                  <a:lnTo>
                    <a:pt x="214884" y="4572"/>
                  </a:lnTo>
                  <a:lnTo>
                    <a:pt x="204215" y="3048"/>
                  </a:lnTo>
                  <a:lnTo>
                    <a:pt x="182880" y="3048"/>
                  </a:lnTo>
                  <a:lnTo>
                    <a:pt x="160020" y="0"/>
                  </a:lnTo>
                  <a:lnTo>
                    <a:pt x="124968" y="0"/>
                  </a:lnTo>
                  <a:lnTo>
                    <a:pt x="103632" y="3048"/>
                  </a:lnTo>
                  <a:lnTo>
                    <a:pt x="80772" y="3048"/>
                  </a:lnTo>
                  <a:lnTo>
                    <a:pt x="71627" y="4572"/>
                  </a:lnTo>
                  <a:lnTo>
                    <a:pt x="62484" y="7620"/>
                  </a:lnTo>
                  <a:lnTo>
                    <a:pt x="53339" y="7620"/>
                  </a:lnTo>
                  <a:lnTo>
                    <a:pt x="44196" y="10668"/>
                  </a:lnTo>
                  <a:lnTo>
                    <a:pt x="36575" y="10668"/>
                  </a:lnTo>
                  <a:lnTo>
                    <a:pt x="28956" y="13716"/>
                  </a:lnTo>
                  <a:lnTo>
                    <a:pt x="21336" y="15240"/>
                  </a:lnTo>
                  <a:lnTo>
                    <a:pt x="16763" y="18287"/>
                  </a:lnTo>
                  <a:lnTo>
                    <a:pt x="12192" y="19812"/>
                  </a:lnTo>
                  <a:lnTo>
                    <a:pt x="7620" y="22860"/>
                  </a:lnTo>
                  <a:lnTo>
                    <a:pt x="4572" y="25908"/>
                  </a:lnTo>
                  <a:lnTo>
                    <a:pt x="1524" y="27432"/>
                  </a:lnTo>
                  <a:lnTo>
                    <a:pt x="1524" y="30480"/>
                  </a:lnTo>
                  <a:lnTo>
                    <a:pt x="0" y="33528"/>
                  </a:lnTo>
                  <a:lnTo>
                    <a:pt x="1524" y="35052"/>
                  </a:lnTo>
                  <a:lnTo>
                    <a:pt x="1524" y="39624"/>
                  </a:lnTo>
                  <a:lnTo>
                    <a:pt x="4572" y="41148"/>
                  </a:lnTo>
                  <a:lnTo>
                    <a:pt x="7620" y="44196"/>
                  </a:lnTo>
                  <a:lnTo>
                    <a:pt x="12192" y="45720"/>
                  </a:lnTo>
                  <a:lnTo>
                    <a:pt x="21336" y="51816"/>
                  </a:lnTo>
                  <a:lnTo>
                    <a:pt x="44196" y="56387"/>
                  </a:lnTo>
                  <a:lnTo>
                    <a:pt x="53339" y="59436"/>
                  </a:lnTo>
                  <a:lnTo>
                    <a:pt x="71627" y="62484"/>
                  </a:lnTo>
                  <a:lnTo>
                    <a:pt x="80772" y="62484"/>
                  </a:lnTo>
                  <a:lnTo>
                    <a:pt x="91439" y="64008"/>
                  </a:lnTo>
                  <a:lnTo>
                    <a:pt x="103632" y="64008"/>
                  </a:lnTo>
                  <a:lnTo>
                    <a:pt x="114300" y="65532"/>
                  </a:lnTo>
                  <a:lnTo>
                    <a:pt x="170687" y="65532"/>
                  </a:lnTo>
                  <a:lnTo>
                    <a:pt x="182880" y="64008"/>
                  </a:lnTo>
                  <a:lnTo>
                    <a:pt x="193548" y="64008"/>
                  </a:lnTo>
                  <a:lnTo>
                    <a:pt x="204215" y="62484"/>
                  </a:lnTo>
                  <a:lnTo>
                    <a:pt x="214884" y="62484"/>
                  </a:lnTo>
                  <a:lnTo>
                    <a:pt x="233172" y="59436"/>
                  </a:lnTo>
                  <a:lnTo>
                    <a:pt x="240792" y="56387"/>
                  </a:lnTo>
                  <a:lnTo>
                    <a:pt x="263651" y="51816"/>
                  </a:lnTo>
                  <a:lnTo>
                    <a:pt x="268224" y="48768"/>
                  </a:lnTo>
                  <a:lnTo>
                    <a:pt x="277368" y="44196"/>
                  </a:lnTo>
                  <a:lnTo>
                    <a:pt x="280415" y="41148"/>
                  </a:lnTo>
                  <a:lnTo>
                    <a:pt x="283463" y="39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05352" y="4424679"/>
              <a:ext cx="285115" cy="66040"/>
            </a:xfrm>
            <a:custGeom>
              <a:avLst/>
              <a:gdLst/>
              <a:ahLst/>
              <a:cxnLst/>
              <a:rect l="l" t="t" r="r" b="b"/>
              <a:pathLst>
                <a:path w="285114" h="66039">
                  <a:moveTo>
                    <a:pt x="284988" y="33528"/>
                  </a:moveTo>
                  <a:lnTo>
                    <a:pt x="284988" y="30480"/>
                  </a:lnTo>
                  <a:lnTo>
                    <a:pt x="283463" y="27432"/>
                  </a:lnTo>
                  <a:lnTo>
                    <a:pt x="280415" y="25908"/>
                  </a:lnTo>
                  <a:lnTo>
                    <a:pt x="274320" y="19812"/>
                  </a:lnTo>
                  <a:lnTo>
                    <a:pt x="268224" y="18287"/>
                  </a:lnTo>
                  <a:lnTo>
                    <a:pt x="263651" y="15240"/>
                  </a:lnTo>
                  <a:lnTo>
                    <a:pt x="256032" y="13716"/>
                  </a:lnTo>
                  <a:lnTo>
                    <a:pt x="248412" y="10668"/>
                  </a:lnTo>
                  <a:lnTo>
                    <a:pt x="240792" y="10668"/>
                  </a:lnTo>
                  <a:lnTo>
                    <a:pt x="233172" y="7620"/>
                  </a:lnTo>
                  <a:lnTo>
                    <a:pt x="224027" y="7620"/>
                  </a:lnTo>
                  <a:lnTo>
                    <a:pt x="214884" y="4572"/>
                  </a:lnTo>
                  <a:lnTo>
                    <a:pt x="204215" y="3048"/>
                  </a:lnTo>
                  <a:lnTo>
                    <a:pt x="182880" y="3048"/>
                  </a:lnTo>
                  <a:lnTo>
                    <a:pt x="170687" y="1524"/>
                  </a:lnTo>
                  <a:lnTo>
                    <a:pt x="160020" y="0"/>
                  </a:lnTo>
                  <a:lnTo>
                    <a:pt x="124968" y="0"/>
                  </a:lnTo>
                  <a:lnTo>
                    <a:pt x="103632" y="3048"/>
                  </a:lnTo>
                  <a:lnTo>
                    <a:pt x="80772" y="3048"/>
                  </a:lnTo>
                  <a:lnTo>
                    <a:pt x="71627" y="4572"/>
                  </a:lnTo>
                  <a:lnTo>
                    <a:pt x="62484" y="7620"/>
                  </a:lnTo>
                  <a:lnTo>
                    <a:pt x="53339" y="7620"/>
                  </a:lnTo>
                  <a:lnTo>
                    <a:pt x="44196" y="10668"/>
                  </a:lnTo>
                  <a:lnTo>
                    <a:pt x="36575" y="10668"/>
                  </a:lnTo>
                  <a:lnTo>
                    <a:pt x="28956" y="13716"/>
                  </a:lnTo>
                  <a:lnTo>
                    <a:pt x="21336" y="15240"/>
                  </a:lnTo>
                  <a:lnTo>
                    <a:pt x="16763" y="18287"/>
                  </a:lnTo>
                  <a:lnTo>
                    <a:pt x="12192" y="19812"/>
                  </a:lnTo>
                  <a:lnTo>
                    <a:pt x="7620" y="22860"/>
                  </a:lnTo>
                  <a:lnTo>
                    <a:pt x="4572" y="25908"/>
                  </a:lnTo>
                  <a:lnTo>
                    <a:pt x="1524" y="27432"/>
                  </a:lnTo>
                  <a:lnTo>
                    <a:pt x="1524" y="30480"/>
                  </a:lnTo>
                  <a:lnTo>
                    <a:pt x="0" y="33528"/>
                  </a:lnTo>
                  <a:lnTo>
                    <a:pt x="1524" y="35052"/>
                  </a:lnTo>
                  <a:lnTo>
                    <a:pt x="1524" y="39624"/>
                  </a:lnTo>
                  <a:lnTo>
                    <a:pt x="4572" y="41148"/>
                  </a:lnTo>
                  <a:lnTo>
                    <a:pt x="7620" y="44196"/>
                  </a:lnTo>
                  <a:lnTo>
                    <a:pt x="12192" y="45720"/>
                  </a:lnTo>
                  <a:lnTo>
                    <a:pt x="21336" y="51816"/>
                  </a:lnTo>
                  <a:lnTo>
                    <a:pt x="44196" y="56387"/>
                  </a:lnTo>
                  <a:lnTo>
                    <a:pt x="53339" y="59436"/>
                  </a:lnTo>
                  <a:lnTo>
                    <a:pt x="71627" y="62484"/>
                  </a:lnTo>
                  <a:lnTo>
                    <a:pt x="80772" y="62484"/>
                  </a:lnTo>
                  <a:lnTo>
                    <a:pt x="91439" y="64008"/>
                  </a:lnTo>
                  <a:lnTo>
                    <a:pt x="103632" y="64008"/>
                  </a:lnTo>
                  <a:lnTo>
                    <a:pt x="114300" y="65532"/>
                  </a:lnTo>
                  <a:lnTo>
                    <a:pt x="170687" y="65532"/>
                  </a:lnTo>
                  <a:lnTo>
                    <a:pt x="182880" y="64008"/>
                  </a:lnTo>
                  <a:lnTo>
                    <a:pt x="193548" y="64008"/>
                  </a:lnTo>
                  <a:lnTo>
                    <a:pt x="204215" y="62484"/>
                  </a:lnTo>
                  <a:lnTo>
                    <a:pt x="214884" y="62484"/>
                  </a:lnTo>
                  <a:lnTo>
                    <a:pt x="233172" y="59436"/>
                  </a:lnTo>
                  <a:lnTo>
                    <a:pt x="240792" y="56387"/>
                  </a:lnTo>
                  <a:lnTo>
                    <a:pt x="263651" y="51816"/>
                  </a:lnTo>
                  <a:lnTo>
                    <a:pt x="268224" y="48768"/>
                  </a:lnTo>
                  <a:lnTo>
                    <a:pt x="277368" y="44196"/>
                  </a:lnTo>
                  <a:lnTo>
                    <a:pt x="280415" y="41148"/>
                  </a:lnTo>
                  <a:lnTo>
                    <a:pt x="283463" y="39624"/>
                  </a:lnTo>
                  <a:lnTo>
                    <a:pt x="284988" y="35052"/>
                  </a:lnTo>
                  <a:lnTo>
                    <a:pt x="284988" y="335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06876" y="4290567"/>
              <a:ext cx="285115" cy="166370"/>
            </a:xfrm>
            <a:custGeom>
              <a:avLst/>
              <a:gdLst/>
              <a:ahLst/>
              <a:cxnLst/>
              <a:rect l="l" t="t" r="r" b="b"/>
              <a:pathLst>
                <a:path w="285114" h="166370">
                  <a:moveTo>
                    <a:pt x="284988" y="32004"/>
                  </a:moveTo>
                  <a:lnTo>
                    <a:pt x="283464" y="28956"/>
                  </a:lnTo>
                  <a:lnTo>
                    <a:pt x="283464" y="25908"/>
                  </a:lnTo>
                  <a:lnTo>
                    <a:pt x="277368" y="22860"/>
                  </a:lnTo>
                  <a:lnTo>
                    <a:pt x="274320" y="18288"/>
                  </a:lnTo>
                  <a:lnTo>
                    <a:pt x="268224" y="16764"/>
                  </a:lnTo>
                  <a:lnTo>
                    <a:pt x="262128" y="13716"/>
                  </a:lnTo>
                  <a:lnTo>
                    <a:pt x="256032" y="12192"/>
                  </a:lnTo>
                  <a:lnTo>
                    <a:pt x="240792" y="9144"/>
                  </a:lnTo>
                  <a:lnTo>
                    <a:pt x="233172" y="6096"/>
                  </a:lnTo>
                  <a:lnTo>
                    <a:pt x="224028" y="6096"/>
                  </a:lnTo>
                  <a:lnTo>
                    <a:pt x="202692" y="3048"/>
                  </a:lnTo>
                  <a:lnTo>
                    <a:pt x="193548" y="1524"/>
                  </a:lnTo>
                  <a:lnTo>
                    <a:pt x="181356" y="1524"/>
                  </a:lnTo>
                  <a:lnTo>
                    <a:pt x="170688" y="0"/>
                  </a:lnTo>
                  <a:lnTo>
                    <a:pt x="114300" y="0"/>
                  </a:lnTo>
                  <a:lnTo>
                    <a:pt x="102108" y="1524"/>
                  </a:lnTo>
                  <a:lnTo>
                    <a:pt x="91440" y="1524"/>
                  </a:lnTo>
                  <a:lnTo>
                    <a:pt x="70104" y="4572"/>
                  </a:lnTo>
                  <a:lnTo>
                    <a:pt x="60960" y="6096"/>
                  </a:lnTo>
                  <a:lnTo>
                    <a:pt x="51816" y="6096"/>
                  </a:lnTo>
                  <a:lnTo>
                    <a:pt x="44196" y="9144"/>
                  </a:lnTo>
                  <a:lnTo>
                    <a:pt x="35052" y="10668"/>
                  </a:lnTo>
                  <a:lnTo>
                    <a:pt x="28956" y="12192"/>
                  </a:lnTo>
                  <a:lnTo>
                    <a:pt x="21336" y="13716"/>
                  </a:lnTo>
                  <a:lnTo>
                    <a:pt x="16764" y="16764"/>
                  </a:lnTo>
                  <a:lnTo>
                    <a:pt x="10668" y="18288"/>
                  </a:lnTo>
                  <a:lnTo>
                    <a:pt x="7620" y="22860"/>
                  </a:lnTo>
                  <a:lnTo>
                    <a:pt x="1524" y="25908"/>
                  </a:lnTo>
                  <a:lnTo>
                    <a:pt x="0" y="28956"/>
                  </a:lnTo>
                  <a:lnTo>
                    <a:pt x="0" y="32004"/>
                  </a:lnTo>
                  <a:lnTo>
                    <a:pt x="0" y="35052"/>
                  </a:lnTo>
                  <a:lnTo>
                    <a:pt x="0" y="166116"/>
                  </a:lnTo>
                  <a:lnTo>
                    <a:pt x="284988" y="166116"/>
                  </a:lnTo>
                  <a:lnTo>
                    <a:pt x="284988" y="32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06876" y="4290567"/>
              <a:ext cx="285115" cy="64135"/>
            </a:xfrm>
            <a:custGeom>
              <a:avLst/>
              <a:gdLst/>
              <a:ahLst/>
              <a:cxnLst/>
              <a:rect l="l" t="t" r="r" b="b"/>
              <a:pathLst>
                <a:path w="285114" h="64135">
                  <a:moveTo>
                    <a:pt x="284988" y="32004"/>
                  </a:moveTo>
                  <a:lnTo>
                    <a:pt x="283463" y="28956"/>
                  </a:lnTo>
                  <a:lnTo>
                    <a:pt x="283463" y="25908"/>
                  </a:lnTo>
                  <a:lnTo>
                    <a:pt x="277368" y="22860"/>
                  </a:lnTo>
                  <a:lnTo>
                    <a:pt x="274320" y="18287"/>
                  </a:lnTo>
                  <a:lnTo>
                    <a:pt x="268224" y="16764"/>
                  </a:lnTo>
                  <a:lnTo>
                    <a:pt x="262127" y="13716"/>
                  </a:lnTo>
                  <a:lnTo>
                    <a:pt x="256032" y="12192"/>
                  </a:lnTo>
                  <a:lnTo>
                    <a:pt x="240791" y="9144"/>
                  </a:lnTo>
                  <a:lnTo>
                    <a:pt x="233172" y="6096"/>
                  </a:lnTo>
                  <a:lnTo>
                    <a:pt x="224027" y="6096"/>
                  </a:lnTo>
                  <a:lnTo>
                    <a:pt x="202691" y="3048"/>
                  </a:lnTo>
                  <a:lnTo>
                    <a:pt x="193548" y="1524"/>
                  </a:lnTo>
                  <a:lnTo>
                    <a:pt x="181356" y="1524"/>
                  </a:lnTo>
                  <a:lnTo>
                    <a:pt x="170687" y="0"/>
                  </a:lnTo>
                  <a:lnTo>
                    <a:pt x="114300" y="0"/>
                  </a:lnTo>
                  <a:lnTo>
                    <a:pt x="102108" y="1524"/>
                  </a:lnTo>
                  <a:lnTo>
                    <a:pt x="91439" y="1524"/>
                  </a:lnTo>
                  <a:lnTo>
                    <a:pt x="70103" y="4572"/>
                  </a:lnTo>
                  <a:lnTo>
                    <a:pt x="60960" y="6096"/>
                  </a:lnTo>
                  <a:lnTo>
                    <a:pt x="51815" y="6096"/>
                  </a:lnTo>
                  <a:lnTo>
                    <a:pt x="44196" y="9144"/>
                  </a:lnTo>
                  <a:lnTo>
                    <a:pt x="35051" y="10668"/>
                  </a:lnTo>
                  <a:lnTo>
                    <a:pt x="28956" y="12192"/>
                  </a:lnTo>
                  <a:lnTo>
                    <a:pt x="21336" y="13716"/>
                  </a:lnTo>
                  <a:lnTo>
                    <a:pt x="16763" y="16764"/>
                  </a:lnTo>
                  <a:lnTo>
                    <a:pt x="10668" y="18287"/>
                  </a:lnTo>
                  <a:lnTo>
                    <a:pt x="7620" y="22860"/>
                  </a:lnTo>
                  <a:lnTo>
                    <a:pt x="1524" y="25908"/>
                  </a:lnTo>
                  <a:lnTo>
                    <a:pt x="0" y="28956"/>
                  </a:lnTo>
                  <a:lnTo>
                    <a:pt x="0" y="35052"/>
                  </a:lnTo>
                  <a:lnTo>
                    <a:pt x="1524" y="36576"/>
                  </a:lnTo>
                  <a:lnTo>
                    <a:pt x="4572" y="38100"/>
                  </a:lnTo>
                  <a:lnTo>
                    <a:pt x="7620" y="42672"/>
                  </a:lnTo>
                  <a:lnTo>
                    <a:pt x="16763" y="47244"/>
                  </a:lnTo>
                  <a:lnTo>
                    <a:pt x="21336" y="48768"/>
                  </a:lnTo>
                  <a:lnTo>
                    <a:pt x="28956" y="50292"/>
                  </a:lnTo>
                  <a:lnTo>
                    <a:pt x="35051" y="53340"/>
                  </a:lnTo>
                  <a:lnTo>
                    <a:pt x="44196" y="54864"/>
                  </a:lnTo>
                  <a:lnTo>
                    <a:pt x="51815" y="56387"/>
                  </a:lnTo>
                  <a:lnTo>
                    <a:pt x="70103" y="59436"/>
                  </a:lnTo>
                  <a:lnTo>
                    <a:pt x="91439" y="62484"/>
                  </a:lnTo>
                  <a:lnTo>
                    <a:pt x="124968" y="62484"/>
                  </a:lnTo>
                  <a:lnTo>
                    <a:pt x="135636" y="64008"/>
                  </a:lnTo>
                  <a:lnTo>
                    <a:pt x="147827" y="64008"/>
                  </a:lnTo>
                  <a:lnTo>
                    <a:pt x="160020" y="62484"/>
                  </a:lnTo>
                  <a:lnTo>
                    <a:pt x="193548" y="62484"/>
                  </a:lnTo>
                  <a:lnTo>
                    <a:pt x="202691" y="60960"/>
                  </a:lnTo>
                  <a:lnTo>
                    <a:pt x="224027" y="57912"/>
                  </a:lnTo>
                  <a:lnTo>
                    <a:pt x="233172" y="56387"/>
                  </a:lnTo>
                  <a:lnTo>
                    <a:pt x="248412" y="53340"/>
                  </a:lnTo>
                  <a:lnTo>
                    <a:pt x="256032" y="50292"/>
                  </a:lnTo>
                  <a:lnTo>
                    <a:pt x="268224" y="47244"/>
                  </a:lnTo>
                  <a:lnTo>
                    <a:pt x="277368" y="42672"/>
                  </a:lnTo>
                  <a:lnTo>
                    <a:pt x="280415" y="38100"/>
                  </a:lnTo>
                  <a:lnTo>
                    <a:pt x="283463" y="36576"/>
                  </a:lnTo>
                  <a:lnTo>
                    <a:pt x="283463" y="35052"/>
                  </a:lnTo>
                  <a:lnTo>
                    <a:pt x="284988" y="320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702304" y="4321047"/>
              <a:ext cx="292735" cy="135890"/>
            </a:xfrm>
            <a:custGeom>
              <a:avLst/>
              <a:gdLst/>
              <a:ahLst/>
              <a:cxnLst/>
              <a:rect l="l" t="t" r="r" b="b"/>
              <a:pathLst>
                <a:path w="292735" h="135889">
                  <a:moveTo>
                    <a:pt x="9144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9144" y="135636"/>
                  </a:lnTo>
                  <a:lnTo>
                    <a:pt x="9144" y="0"/>
                  </a:lnTo>
                  <a:close/>
                </a:path>
                <a:path w="292735" h="135889">
                  <a:moveTo>
                    <a:pt x="292608" y="0"/>
                  </a:moveTo>
                  <a:lnTo>
                    <a:pt x="284988" y="0"/>
                  </a:lnTo>
                  <a:lnTo>
                    <a:pt x="284988" y="135636"/>
                  </a:lnTo>
                  <a:lnTo>
                    <a:pt x="292608" y="135636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3724655" y="4359059"/>
            <a:ext cx="271145" cy="14668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42545">
              <a:lnSpc>
                <a:spcPts val="430"/>
              </a:lnSpc>
              <a:spcBef>
                <a:spcPts val="185"/>
              </a:spcBef>
            </a:pPr>
            <a:r>
              <a:rPr sz="400" i="1" spc="15" dirty="0">
                <a:latin typeface="Times New Roman"/>
                <a:cs typeface="Times New Roman"/>
              </a:rPr>
              <a:t>Target  </a:t>
            </a:r>
            <a:r>
              <a:rPr sz="400" i="1" spc="10" dirty="0">
                <a:latin typeface="Times New Roman"/>
                <a:cs typeface="Times New Roman"/>
              </a:rPr>
              <a:t>tec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nolo</a:t>
            </a:r>
            <a:r>
              <a:rPr sz="400" i="1" spc="25" dirty="0">
                <a:latin typeface="Times New Roman"/>
                <a:cs typeface="Times New Roman"/>
              </a:rPr>
              <a:t>gy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596640" y="4513986"/>
            <a:ext cx="417830" cy="188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620"/>
              </a:lnSpc>
              <a:spcBef>
                <a:spcPts val="135"/>
              </a:spcBef>
            </a:pPr>
            <a:r>
              <a:rPr sz="550" i="1" spc="40" dirty="0">
                <a:latin typeface="Times New Roman"/>
                <a:cs typeface="Times New Roman"/>
              </a:rPr>
              <a:t>Tar</a:t>
            </a:r>
            <a:r>
              <a:rPr sz="550" i="1" spc="-20" dirty="0">
                <a:latin typeface="Times New Roman"/>
                <a:cs typeface="Times New Roman"/>
              </a:rPr>
              <a:t> </a:t>
            </a:r>
            <a:r>
              <a:rPr sz="550" i="1" spc="40" dirty="0">
                <a:latin typeface="Times New Roman"/>
                <a:cs typeface="Times New Roman"/>
              </a:rPr>
              <a:t>ge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t</a:t>
            </a:r>
            <a:endParaRPr sz="550">
              <a:latin typeface="Times New Roman"/>
              <a:cs typeface="Times New Roman"/>
            </a:endParaRPr>
          </a:p>
          <a:p>
            <a:pPr marL="234950">
              <a:lnSpc>
                <a:spcPts val="620"/>
              </a:lnSpc>
            </a:pPr>
            <a:r>
              <a:rPr sz="550" i="1" spc="45" dirty="0">
                <a:latin typeface="Times New Roman"/>
                <a:cs typeface="Times New Roman"/>
              </a:rPr>
              <a:t>dat</a:t>
            </a:r>
            <a:r>
              <a:rPr sz="550" i="1" spc="-10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a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6017069" y="4840541"/>
            <a:ext cx="386080" cy="186690"/>
            <a:chOff x="6017069" y="4840541"/>
            <a:chExt cx="386080" cy="186690"/>
          </a:xfrm>
        </p:grpSpPr>
        <p:sp>
          <p:nvSpPr>
            <p:cNvPr id="100" name="object 100"/>
            <p:cNvSpPr/>
            <p:nvPr/>
          </p:nvSpPr>
          <p:spPr>
            <a:xfrm>
              <a:off x="6040120" y="4878831"/>
              <a:ext cx="363220" cy="147955"/>
            </a:xfrm>
            <a:custGeom>
              <a:avLst/>
              <a:gdLst/>
              <a:ahLst/>
              <a:cxnLst/>
              <a:rect l="l" t="t" r="r" b="b"/>
              <a:pathLst>
                <a:path w="363220" h="147954">
                  <a:moveTo>
                    <a:pt x="362712" y="79247"/>
                  </a:moveTo>
                  <a:lnTo>
                    <a:pt x="362712" y="68579"/>
                  </a:lnTo>
                  <a:lnTo>
                    <a:pt x="361188" y="64007"/>
                  </a:lnTo>
                  <a:lnTo>
                    <a:pt x="358139" y="57912"/>
                  </a:lnTo>
                  <a:lnTo>
                    <a:pt x="355091" y="53339"/>
                  </a:lnTo>
                  <a:lnTo>
                    <a:pt x="345947" y="44195"/>
                  </a:lnTo>
                  <a:lnTo>
                    <a:pt x="339851" y="39623"/>
                  </a:lnTo>
                  <a:lnTo>
                    <a:pt x="333755" y="33527"/>
                  </a:lnTo>
                  <a:lnTo>
                    <a:pt x="324612" y="30479"/>
                  </a:lnTo>
                  <a:lnTo>
                    <a:pt x="316991" y="25907"/>
                  </a:lnTo>
                  <a:lnTo>
                    <a:pt x="309371" y="22859"/>
                  </a:lnTo>
                  <a:lnTo>
                    <a:pt x="300227" y="18287"/>
                  </a:lnTo>
                  <a:lnTo>
                    <a:pt x="289559" y="15239"/>
                  </a:lnTo>
                  <a:lnTo>
                    <a:pt x="280415" y="12191"/>
                  </a:lnTo>
                  <a:lnTo>
                    <a:pt x="268224" y="9143"/>
                  </a:lnTo>
                  <a:lnTo>
                    <a:pt x="256031" y="7619"/>
                  </a:lnTo>
                  <a:lnTo>
                    <a:pt x="245363" y="4571"/>
                  </a:lnTo>
                  <a:lnTo>
                    <a:pt x="231647" y="4571"/>
                  </a:lnTo>
                  <a:lnTo>
                    <a:pt x="220979" y="3047"/>
                  </a:lnTo>
                  <a:lnTo>
                    <a:pt x="195071" y="0"/>
                  </a:lnTo>
                  <a:lnTo>
                    <a:pt x="169163" y="0"/>
                  </a:lnTo>
                  <a:lnTo>
                    <a:pt x="131063" y="4571"/>
                  </a:lnTo>
                  <a:lnTo>
                    <a:pt x="118871" y="4571"/>
                  </a:lnTo>
                  <a:lnTo>
                    <a:pt x="106679" y="7619"/>
                  </a:lnTo>
                  <a:lnTo>
                    <a:pt x="94487" y="9143"/>
                  </a:lnTo>
                  <a:lnTo>
                    <a:pt x="62483" y="18287"/>
                  </a:lnTo>
                  <a:lnTo>
                    <a:pt x="53339" y="22859"/>
                  </a:lnTo>
                  <a:lnTo>
                    <a:pt x="45719" y="25907"/>
                  </a:lnTo>
                  <a:lnTo>
                    <a:pt x="38100" y="30479"/>
                  </a:lnTo>
                  <a:lnTo>
                    <a:pt x="28955" y="33527"/>
                  </a:lnTo>
                  <a:lnTo>
                    <a:pt x="22859" y="39623"/>
                  </a:lnTo>
                  <a:lnTo>
                    <a:pt x="16763" y="44195"/>
                  </a:lnTo>
                  <a:lnTo>
                    <a:pt x="12191" y="48767"/>
                  </a:lnTo>
                  <a:lnTo>
                    <a:pt x="9143" y="53339"/>
                  </a:lnTo>
                  <a:lnTo>
                    <a:pt x="4571" y="57912"/>
                  </a:lnTo>
                  <a:lnTo>
                    <a:pt x="3047" y="64007"/>
                  </a:lnTo>
                  <a:lnTo>
                    <a:pt x="0" y="73151"/>
                  </a:lnTo>
                  <a:lnTo>
                    <a:pt x="1524" y="79247"/>
                  </a:lnTo>
                  <a:lnTo>
                    <a:pt x="3047" y="83819"/>
                  </a:lnTo>
                  <a:lnTo>
                    <a:pt x="4571" y="89915"/>
                  </a:lnTo>
                  <a:lnTo>
                    <a:pt x="9143" y="94487"/>
                  </a:lnTo>
                  <a:lnTo>
                    <a:pt x="12191" y="99059"/>
                  </a:lnTo>
                  <a:lnTo>
                    <a:pt x="16763" y="105155"/>
                  </a:lnTo>
                  <a:lnTo>
                    <a:pt x="28955" y="114300"/>
                  </a:lnTo>
                  <a:lnTo>
                    <a:pt x="38100" y="118871"/>
                  </a:lnTo>
                  <a:lnTo>
                    <a:pt x="45719" y="123443"/>
                  </a:lnTo>
                  <a:lnTo>
                    <a:pt x="53339" y="126491"/>
                  </a:lnTo>
                  <a:lnTo>
                    <a:pt x="62483" y="129539"/>
                  </a:lnTo>
                  <a:lnTo>
                    <a:pt x="94487" y="138683"/>
                  </a:lnTo>
                  <a:lnTo>
                    <a:pt x="106679" y="140207"/>
                  </a:lnTo>
                  <a:lnTo>
                    <a:pt x="118871" y="143255"/>
                  </a:lnTo>
                  <a:lnTo>
                    <a:pt x="131063" y="143255"/>
                  </a:lnTo>
                  <a:lnTo>
                    <a:pt x="169163" y="147827"/>
                  </a:lnTo>
                  <a:lnTo>
                    <a:pt x="195071" y="147827"/>
                  </a:lnTo>
                  <a:lnTo>
                    <a:pt x="220979" y="144779"/>
                  </a:lnTo>
                  <a:lnTo>
                    <a:pt x="231647" y="143255"/>
                  </a:lnTo>
                  <a:lnTo>
                    <a:pt x="245363" y="143255"/>
                  </a:lnTo>
                  <a:lnTo>
                    <a:pt x="256031" y="140207"/>
                  </a:lnTo>
                  <a:lnTo>
                    <a:pt x="268224" y="138683"/>
                  </a:lnTo>
                  <a:lnTo>
                    <a:pt x="280415" y="135635"/>
                  </a:lnTo>
                  <a:lnTo>
                    <a:pt x="289559" y="132587"/>
                  </a:lnTo>
                  <a:lnTo>
                    <a:pt x="300227" y="129539"/>
                  </a:lnTo>
                  <a:lnTo>
                    <a:pt x="309371" y="126491"/>
                  </a:lnTo>
                  <a:lnTo>
                    <a:pt x="316991" y="123443"/>
                  </a:lnTo>
                  <a:lnTo>
                    <a:pt x="324612" y="118871"/>
                  </a:lnTo>
                  <a:lnTo>
                    <a:pt x="333755" y="114300"/>
                  </a:lnTo>
                  <a:lnTo>
                    <a:pt x="345947" y="105155"/>
                  </a:lnTo>
                  <a:lnTo>
                    <a:pt x="350519" y="99059"/>
                  </a:lnTo>
                  <a:lnTo>
                    <a:pt x="355091" y="94487"/>
                  </a:lnTo>
                  <a:lnTo>
                    <a:pt x="358139" y="89915"/>
                  </a:lnTo>
                  <a:lnTo>
                    <a:pt x="361188" y="83819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021832" y="4845303"/>
              <a:ext cx="360045" cy="147955"/>
            </a:xfrm>
            <a:custGeom>
              <a:avLst/>
              <a:gdLst/>
              <a:ahLst/>
              <a:cxnLst/>
              <a:rect l="l" t="t" r="r" b="b"/>
              <a:pathLst>
                <a:path w="360045" h="147954">
                  <a:moveTo>
                    <a:pt x="359663" y="77724"/>
                  </a:moveTo>
                  <a:lnTo>
                    <a:pt x="359663" y="68580"/>
                  </a:lnTo>
                  <a:lnTo>
                    <a:pt x="358139" y="62484"/>
                  </a:lnTo>
                  <a:lnTo>
                    <a:pt x="315467" y="24384"/>
                  </a:lnTo>
                  <a:lnTo>
                    <a:pt x="306323" y="21336"/>
                  </a:lnTo>
                  <a:lnTo>
                    <a:pt x="298703" y="16763"/>
                  </a:lnTo>
                  <a:lnTo>
                    <a:pt x="288035" y="13716"/>
                  </a:lnTo>
                  <a:lnTo>
                    <a:pt x="277367" y="12192"/>
                  </a:lnTo>
                  <a:lnTo>
                    <a:pt x="265175" y="9144"/>
                  </a:lnTo>
                  <a:lnTo>
                    <a:pt x="254507" y="6096"/>
                  </a:lnTo>
                  <a:lnTo>
                    <a:pt x="205739" y="0"/>
                  </a:lnTo>
                  <a:lnTo>
                    <a:pt x="153923" y="0"/>
                  </a:lnTo>
                  <a:lnTo>
                    <a:pt x="105155" y="6096"/>
                  </a:lnTo>
                  <a:lnTo>
                    <a:pt x="92963" y="9144"/>
                  </a:lnTo>
                  <a:lnTo>
                    <a:pt x="82295" y="12192"/>
                  </a:lnTo>
                  <a:lnTo>
                    <a:pt x="71627" y="13716"/>
                  </a:lnTo>
                  <a:lnTo>
                    <a:pt x="35051" y="28956"/>
                  </a:lnTo>
                  <a:lnTo>
                    <a:pt x="22859" y="38100"/>
                  </a:lnTo>
                  <a:lnTo>
                    <a:pt x="15239" y="42672"/>
                  </a:lnTo>
                  <a:lnTo>
                    <a:pt x="10667" y="47244"/>
                  </a:lnTo>
                  <a:lnTo>
                    <a:pt x="6095" y="53340"/>
                  </a:lnTo>
                  <a:lnTo>
                    <a:pt x="3047" y="57912"/>
                  </a:lnTo>
                  <a:lnTo>
                    <a:pt x="3047" y="62484"/>
                  </a:lnTo>
                  <a:lnTo>
                    <a:pt x="0" y="68580"/>
                  </a:lnTo>
                  <a:lnTo>
                    <a:pt x="0" y="77724"/>
                  </a:lnTo>
                  <a:lnTo>
                    <a:pt x="3047" y="83820"/>
                  </a:lnTo>
                  <a:lnTo>
                    <a:pt x="3047" y="88392"/>
                  </a:lnTo>
                  <a:lnTo>
                    <a:pt x="6095" y="94487"/>
                  </a:lnTo>
                  <a:lnTo>
                    <a:pt x="15239" y="103632"/>
                  </a:lnTo>
                  <a:lnTo>
                    <a:pt x="22859" y="108204"/>
                  </a:lnTo>
                  <a:lnTo>
                    <a:pt x="27431" y="112775"/>
                  </a:lnTo>
                  <a:lnTo>
                    <a:pt x="35051" y="117348"/>
                  </a:lnTo>
                  <a:lnTo>
                    <a:pt x="44195" y="121920"/>
                  </a:lnTo>
                  <a:lnTo>
                    <a:pt x="51815" y="124968"/>
                  </a:lnTo>
                  <a:lnTo>
                    <a:pt x="62483" y="128016"/>
                  </a:lnTo>
                  <a:lnTo>
                    <a:pt x="71627" y="131063"/>
                  </a:lnTo>
                  <a:lnTo>
                    <a:pt x="82295" y="135636"/>
                  </a:lnTo>
                  <a:lnTo>
                    <a:pt x="92963" y="137160"/>
                  </a:lnTo>
                  <a:lnTo>
                    <a:pt x="105155" y="140208"/>
                  </a:lnTo>
                  <a:lnTo>
                    <a:pt x="153923" y="146304"/>
                  </a:lnTo>
                  <a:lnTo>
                    <a:pt x="166115" y="146304"/>
                  </a:lnTo>
                  <a:lnTo>
                    <a:pt x="179831" y="147828"/>
                  </a:lnTo>
                  <a:lnTo>
                    <a:pt x="192023" y="146304"/>
                  </a:lnTo>
                  <a:lnTo>
                    <a:pt x="205739" y="146304"/>
                  </a:lnTo>
                  <a:lnTo>
                    <a:pt x="254507" y="140208"/>
                  </a:lnTo>
                  <a:lnTo>
                    <a:pt x="265175" y="137160"/>
                  </a:lnTo>
                  <a:lnTo>
                    <a:pt x="277367" y="135636"/>
                  </a:lnTo>
                  <a:lnTo>
                    <a:pt x="288035" y="131063"/>
                  </a:lnTo>
                  <a:lnTo>
                    <a:pt x="298703" y="128016"/>
                  </a:lnTo>
                  <a:lnTo>
                    <a:pt x="306323" y="124968"/>
                  </a:lnTo>
                  <a:lnTo>
                    <a:pt x="315467" y="121920"/>
                  </a:lnTo>
                  <a:lnTo>
                    <a:pt x="338327" y="108204"/>
                  </a:lnTo>
                  <a:lnTo>
                    <a:pt x="352043" y="94487"/>
                  </a:lnTo>
                  <a:lnTo>
                    <a:pt x="355091" y="88392"/>
                  </a:lnTo>
                  <a:lnTo>
                    <a:pt x="358139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21832" y="4845303"/>
              <a:ext cx="360045" cy="147955"/>
            </a:xfrm>
            <a:custGeom>
              <a:avLst/>
              <a:gdLst/>
              <a:ahLst/>
              <a:cxnLst/>
              <a:rect l="l" t="t" r="r" b="b"/>
              <a:pathLst>
                <a:path w="360045" h="147954">
                  <a:moveTo>
                    <a:pt x="359663" y="73151"/>
                  </a:moveTo>
                  <a:lnTo>
                    <a:pt x="359663" y="68580"/>
                  </a:lnTo>
                  <a:lnTo>
                    <a:pt x="358139" y="62484"/>
                  </a:lnTo>
                  <a:lnTo>
                    <a:pt x="315467" y="24384"/>
                  </a:lnTo>
                  <a:lnTo>
                    <a:pt x="306323" y="21336"/>
                  </a:lnTo>
                  <a:lnTo>
                    <a:pt x="298703" y="16763"/>
                  </a:lnTo>
                  <a:lnTo>
                    <a:pt x="288035" y="13716"/>
                  </a:lnTo>
                  <a:lnTo>
                    <a:pt x="277367" y="12192"/>
                  </a:lnTo>
                  <a:lnTo>
                    <a:pt x="265175" y="9144"/>
                  </a:lnTo>
                  <a:lnTo>
                    <a:pt x="254507" y="6096"/>
                  </a:lnTo>
                  <a:lnTo>
                    <a:pt x="205739" y="0"/>
                  </a:lnTo>
                  <a:lnTo>
                    <a:pt x="153923" y="0"/>
                  </a:lnTo>
                  <a:lnTo>
                    <a:pt x="105155" y="6096"/>
                  </a:lnTo>
                  <a:lnTo>
                    <a:pt x="92963" y="9144"/>
                  </a:lnTo>
                  <a:lnTo>
                    <a:pt x="82295" y="12192"/>
                  </a:lnTo>
                  <a:lnTo>
                    <a:pt x="71627" y="13716"/>
                  </a:lnTo>
                  <a:lnTo>
                    <a:pt x="62483" y="16763"/>
                  </a:lnTo>
                  <a:lnTo>
                    <a:pt x="51815" y="21336"/>
                  </a:lnTo>
                  <a:lnTo>
                    <a:pt x="44195" y="24384"/>
                  </a:lnTo>
                  <a:lnTo>
                    <a:pt x="35051" y="28956"/>
                  </a:lnTo>
                  <a:lnTo>
                    <a:pt x="27431" y="33528"/>
                  </a:lnTo>
                  <a:lnTo>
                    <a:pt x="22859" y="38100"/>
                  </a:lnTo>
                  <a:lnTo>
                    <a:pt x="15239" y="42672"/>
                  </a:lnTo>
                  <a:lnTo>
                    <a:pt x="10667" y="47244"/>
                  </a:lnTo>
                  <a:lnTo>
                    <a:pt x="6095" y="53340"/>
                  </a:lnTo>
                  <a:lnTo>
                    <a:pt x="3047" y="57912"/>
                  </a:lnTo>
                  <a:lnTo>
                    <a:pt x="3047" y="62484"/>
                  </a:lnTo>
                  <a:lnTo>
                    <a:pt x="0" y="68580"/>
                  </a:lnTo>
                  <a:lnTo>
                    <a:pt x="0" y="77724"/>
                  </a:lnTo>
                  <a:lnTo>
                    <a:pt x="3047" y="83820"/>
                  </a:lnTo>
                  <a:lnTo>
                    <a:pt x="3047" y="88392"/>
                  </a:lnTo>
                  <a:lnTo>
                    <a:pt x="6095" y="94487"/>
                  </a:lnTo>
                  <a:lnTo>
                    <a:pt x="15239" y="103632"/>
                  </a:lnTo>
                  <a:lnTo>
                    <a:pt x="22859" y="108204"/>
                  </a:lnTo>
                  <a:lnTo>
                    <a:pt x="27431" y="112775"/>
                  </a:lnTo>
                  <a:lnTo>
                    <a:pt x="35051" y="117348"/>
                  </a:lnTo>
                  <a:lnTo>
                    <a:pt x="44195" y="121920"/>
                  </a:lnTo>
                  <a:lnTo>
                    <a:pt x="51815" y="124968"/>
                  </a:lnTo>
                  <a:lnTo>
                    <a:pt x="62483" y="128016"/>
                  </a:lnTo>
                  <a:lnTo>
                    <a:pt x="71627" y="131063"/>
                  </a:lnTo>
                  <a:lnTo>
                    <a:pt x="82295" y="135636"/>
                  </a:lnTo>
                  <a:lnTo>
                    <a:pt x="92963" y="137160"/>
                  </a:lnTo>
                  <a:lnTo>
                    <a:pt x="105155" y="140208"/>
                  </a:lnTo>
                  <a:lnTo>
                    <a:pt x="153923" y="146304"/>
                  </a:lnTo>
                  <a:lnTo>
                    <a:pt x="166115" y="146304"/>
                  </a:lnTo>
                  <a:lnTo>
                    <a:pt x="179831" y="147828"/>
                  </a:lnTo>
                  <a:lnTo>
                    <a:pt x="192023" y="146304"/>
                  </a:lnTo>
                  <a:lnTo>
                    <a:pt x="205739" y="146304"/>
                  </a:lnTo>
                  <a:lnTo>
                    <a:pt x="254507" y="140208"/>
                  </a:lnTo>
                  <a:lnTo>
                    <a:pt x="265175" y="137160"/>
                  </a:lnTo>
                  <a:lnTo>
                    <a:pt x="277367" y="135636"/>
                  </a:lnTo>
                  <a:lnTo>
                    <a:pt x="288035" y="131063"/>
                  </a:lnTo>
                  <a:lnTo>
                    <a:pt x="298703" y="128016"/>
                  </a:lnTo>
                  <a:lnTo>
                    <a:pt x="306323" y="124968"/>
                  </a:lnTo>
                  <a:lnTo>
                    <a:pt x="315467" y="121920"/>
                  </a:lnTo>
                  <a:lnTo>
                    <a:pt x="338327" y="108204"/>
                  </a:lnTo>
                  <a:lnTo>
                    <a:pt x="352043" y="94487"/>
                  </a:lnTo>
                  <a:lnTo>
                    <a:pt x="355091" y="88392"/>
                  </a:lnTo>
                  <a:lnTo>
                    <a:pt x="358139" y="83820"/>
                  </a:lnTo>
                  <a:lnTo>
                    <a:pt x="359663" y="77724"/>
                  </a:lnTo>
                  <a:lnTo>
                    <a:pt x="359663" y="731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6065520" y="4889411"/>
            <a:ext cx="275590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i="1" spc="15" dirty="0">
                <a:latin typeface="Times New Roman"/>
                <a:cs typeface="Times New Roman"/>
              </a:rPr>
              <a:t>Sc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emati</a:t>
            </a:r>
            <a:r>
              <a:rPr sz="400" i="1" spc="20" dirty="0">
                <a:latin typeface="Times New Roman"/>
                <a:cs typeface="Times New Roman"/>
              </a:rPr>
              <a:t>c</a:t>
            </a:r>
            <a:r>
              <a:rPr sz="400" i="1" spc="10" dirty="0">
                <a:latin typeface="Times New Roman"/>
                <a:cs typeface="Times New Roman"/>
              </a:rPr>
              <a:t>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878067" y="5026050"/>
            <a:ext cx="890905" cy="1898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625"/>
              </a:lnSpc>
              <a:spcBef>
                <a:spcPts val="135"/>
              </a:spcBef>
            </a:pPr>
            <a:r>
              <a:rPr sz="550" i="1" spc="40" dirty="0">
                <a:latin typeface="Times New Roman"/>
                <a:cs typeface="Times New Roman"/>
              </a:rPr>
              <a:t>Sc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50" dirty="0">
                <a:latin typeface="Times New Roman"/>
                <a:cs typeface="Times New Roman"/>
              </a:rPr>
              <a:t>he</a:t>
            </a:r>
            <a:r>
              <a:rPr sz="550" i="1" spc="-55" dirty="0">
                <a:latin typeface="Times New Roman"/>
                <a:cs typeface="Times New Roman"/>
              </a:rPr>
              <a:t> </a:t>
            </a:r>
            <a:r>
              <a:rPr sz="550" i="1" spc="20" dirty="0">
                <a:latin typeface="Times New Roman"/>
                <a:cs typeface="Times New Roman"/>
              </a:rPr>
              <a:t>mat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55" dirty="0">
                <a:latin typeface="Times New Roman"/>
                <a:cs typeface="Times New Roman"/>
              </a:rPr>
              <a:t>i</a:t>
            </a:r>
            <a:r>
              <a:rPr sz="550" i="1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r>
              <a:rPr sz="550" i="1" spc="4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625"/>
              </a:lnSpc>
            </a:pPr>
            <a:r>
              <a:rPr sz="550" i="1" spc="45" dirty="0">
                <a:latin typeface="Times New Roman"/>
                <a:cs typeface="Times New Roman"/>
              </a:rPr>
              <a:t>opt </a:t>
            </a:r>
            <a:r>
              <a:rPr sz="550" i="1" spc="10" dirty="0">
                <a:latin typeface="Times New Roman"/>
                <a:cs typeface="Times New Roman"/>
              </a:rPr>
              <a:t>i </a:t>
            </a:r>
            <a:r>
              <a:rPr sz="550" i="1" dirty="0">
                <a:latin typeface="Times New Roman"/>
                <a:cs typeface="Times New Roman"/>
              </a:rPr>
              <a:t>mi </a:t>
            </a:r>
            <a:r>
              <a:rPr sz="550" i="1" spc="10" dirty="0">
                <a:latin typeface="Times New Roman"/>
                <a:cs typeface="Times New Roman"/>
              </a:rPr>
              <a:t>z </a:t>
            </a:r>
            <a:r>
              <a:rPr sz="550" i="1" spc="15" dirty="0">
                <a:latin typeface="Times New Roman"/>
                <a:cs typeface="Times New Roman"/>
              </a:rPr>
              <a:t>e d</a:t>
            </a:r>
            <a:r>
              <a:rPr sz="550" i="1" spc="165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f </a:t>
            </a:r>
            <a:r>
              <a:rPr sz="550" i="1" spc="40" dirty="0">
                <a:latin typeface="Times New Roman"/>
                <a:cs typeface="Times New Roman"/>
              </a:rPr>
              <a:t>or </a:t>
            </a:r>
            <a:r>
              <a:rPr sz="550" i="1" spc="10" dirty="0">
                <a:latin typeface="Times New Roman"/>
                <a:cs typeface="Times New Roman"/>
              </a:rPr>
              <a:t>t </a:t>
            </a:r>
            <a:r>
              <a:rPr sz="550" i="1" spc="40" dirty="0">
                <a:latin typeface="Times New Roman"/>
                <a:cs typeface="Times New Roman"/>
              </a:rPr>
              <a:t>ar ge</a:t>
            </a:r>
            <a:r>
              <a:rPr sz="550" i="1" spc="-8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963411" y="5597550"/>
            <a:ext cx="285750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50" i="1" spc="25" dirty="0">
                <a:latin typeface="Times New Roman"/>
                <a:cs typeface="Times New Roman"/>
              </a:rPr>
              <a:t>Ti </a:t>
            </a:r>
            <a:r>
              <a:rPr sz="550" i="1" spc="-15" dirty="0">
                <a:latin typeface="Times New Roman"/>
                <a:cs typeface="Times New Roman"/>
              </a:rPr>
              <a:t>mi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40" dirty="0">
                <a:latin typeface="Times New Roman"/>
                <a:cs typeface="Times New Roman"/>
              </a:rPr>
              <a:t>ng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4895596" y="3888803"/>
            <a:ext cx="1412875" cy="1700530"/>
            <a:chOff x="4895596" y="3888803"/>
            <a:chExt cx="1412875" cy="1700530"/>
          </a:xfrm>
        </p:grpSpPr>
        <p:sp>
          <p:nvSpPr>
            <p:cNvPr id="107" name="object 107"/>
            <p:cNvSpPr/>
            <p:nvPr/>
          </p:nvSpPr>
          <p:spPr>
            <a:xfrm>
              <a:off x="6128512" y="5355843"/>
              <a:ext cx="180340" cy="233679"/>
            </a:xfrm>
            <a:custGeom>
              <a:avLst/>
              <a:gdLst/>
              <a:ahLst/>
              <a:cxnLst/>
              <a:rect l="l" t="t" r="r" b="b"/>
              <a:pathLst>
                <a:path w="180339" h="233679">
                  <a:moveTo>
                    <a:pt x="179832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0" y="233172"/>
                  </a:lnTo>
                  <a:lnTo>
                    <a:pt x="179832" y="233172"/>
                  </a:lnTo>
                  <a:lnTo>
                    <a:pt x="179832" y="19964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114796" y="5346699"/>
              <a:ext cx="160020" cy="208915"/>
            </a:xfrm>
            <a:custGeom>
              <a:avLst/>
              <a:gdLst/>
              <a:ahLst/>
              <a:cxnLst/>
              <a:rect l="l" t="t" r="r" b="b"/>
              <a:pathLst>
                <a:path w="160020" h="208914">
                  <a:moveTo>
                    <a:pt x="160020" y="208787"/>
                  </a:moveTo>
                  <a:lnTo>
                    <a:pt x="160020" y="0"/>
                  </a:lnTo>
                  <a:lnTo>
                    <a:pt x="0" y="0"/>
                  </a:lnTo>
                  <a:lnTo>
                    <a:pt x="0" y="208787"/>
                  </a:lnTo>
                  <a:lnTo>
                    <a:pt x="160020" y="2087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114796" y="5346699"/>
              <a:ext cx="160020" cy="208915"/>
            </a:xfrm>
            <a:custGeom>
              <a:avLst/>
              <a:gdLst/>
              <a:ahLst/>
              <a:cxnLst/>
              <a:rect l="l" t="t" r="r" b="b"/>
              <a:pathLst>
                <a:path w="160020" h="208914">
                  <a:moveTo>
                    <a:pt x="160020" y="0"/>
                  </a:moveTo>
                  <a:lnTo>
                    <a:pt x="160020" y="208787"/>
                  </a:lnTo>
                  <a:lnTo>
                    <a:pt x="0" y="208787"/>
                  </a:lnTo>
                  <a:lnTo>
                    <a:pt x="0" y="0"/>
                  </a:lnTo>
                  <a:lnTo>
                    <a:pt x="16002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68136" y="4851399"/>
              <a:ext cx="111760" cy="70485"/>
            </a:xfrm>
            <a:custGeom>
              <a:avLst/>
              <a:gdLst/>
              <a:ahLst/>
              <a:cxnLst/>
              <a:rect l="l" t="t" r="r" b="b"/>
              <a:pathLst>
                <a:path w="111760" h="70485">
                  <a:moveTo>
                    <a:pt x="111252" y="60960"/>
                  </a:moveTo>
                  <a:lnTo>
                    <a:pt x="0" y="60960"/>
                  </a:lnTo>
                  <a:lnTo>
                    <a:pt x="0" y="70104"/>
                  </a:lnTo>
                  <a:lnTo>
                    <a:pt x="111252" y="70104"/>
                  </a:lnTo>
                  <a:lnTo>
                    <a:pt x="111252" y="60960"/>
                  </a:lnTo>
                  <a:close/>
                </a:path>
                <a:path w="111760" h="70485">
                  <a:moveTo>
                    <a:pt x="111252" y="50292"/>
                  </a:moveTo>
                  <a:lnTo>
                    <a:pt x="0" y="50292"/>
                  </a:lnTo>
                  <a:lnTo>
                    <a:pt x="0" y="57912"/>
                  </a:lnTo>
                  <a:lnTo>
                    <a:pt x="111252" y="57912"/>
                  </a:lnTo>
                  <a:lnTo>
                    <a:pt x="111252" y="50292"/>
                  </a:lnTo>
                  <a:close/>
                </a:path>
                <a:path w="111760" h="70485">
                  <a:moveTo>
                    <a:pt x="111252" y="36576"/>
                  </a:moveTo>
                  <a:lnTo>
                    <a:pt x="0" y="36576"/>
                  </a:lnTo>
                  <a:lnTo>
                    <a:pt x="0" y="45720"/>
                  </a:lnTo>
                  <a:lnTo>
                    <a:pt x="111252" y="45720"/>
                  </a:lnTo>
                  <a:lnTo>
                    <a:pt x="111252" y="36576"/>
                  </a:lnTo>
                  <a:close/>
                </a:path>
                <a:path w="111760" h="70485">
                  <a:moveTo>
                    <a:pt x="111252" y="24384"/>
                  </a:moveTo>
                  <a:lnTo>
                    <a:pt x="0" y="24384"/>
                  </a:lnTo>
                  <a:lnTo>
                    <a:pt x="0" y="33528"/>
                  </a:lnTo>
                  <a:lnTo>
                    <a:pt x="111252" y="33528"/>
                  </a:lnTo>
                  <a:lnTo>
                    <a:pt x="111252" y="24384"/>
                  </a:lnTo>
                  <a:close/>
                </a:path>
                <a:path w="111760" h="70485">
                  <a:moveTo>
                    <a:pt x="111252" y="12192"/>
                  </a:moveTo>
                  <a:lnTo>
                    <a:pt x="0" y="12192"/>
                  </a:lnTo>
                  <a:lnTo>
                    <a:pt x="0" y="21336"/>
                  </a:lnTo>
                  <a:lnTo>
                    <a:pt x="111252" y="21336"/>
                  </a:lnTo>
                  <a:lnTo>
                    <a:pt x="111252" y="12192"/>
                  </a:lnTo>
                  <a:close/>
                </a:path>
                <a:path w="111760" h="70485">
                  <a:moveTo>
                    <a:pt x="11125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11252" y="9144"/>
                  </a:lnTo>
                  <a:lnTo>
                    <a:pt x="1112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98644" y="3889755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19811" y="15240"/>
                  </a:moveTo>
                  <a:lnTo>
                    <a:pt x="4571" y="0"/>
                  </a:lnTo>
                  <a:lnTo>
                    <a:pt x="0" y="7620"/>
                  </a:lnTo>
                  <a:lnTo>
                    <a:pt x="15239" y="21336"/>
                  </a:lnTo>
                  <a:lnTo>
                    <a:pt x="19811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98644" y="3889755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20" h="21589">
                  <a:moveTo>
                    <a:pt x="19811" y="15240"/>
                  </a:moveTo>
                  <a:lnTo>
                    <a:pt x="15239" y="21336"/>
                  </a:lnTo>
                  <a:lnTo>
                    <a:pt x="0" y="7620"/>
                  </a:lnTo>
                  <a:lnTo>
                    <a:pt x="4571" y="0"/>
                  </a:lnTo>
                  <a:lnTo>
                    <a:pt x="19811" y="152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39792" y="4330191"/>
              <a:ext cx="797560" cy="268605"/>
            </a:xfrm>
            <a:custGeom>
              <a:avLst/>
              <a:gdLst/>
              <a:ahLst/>
              <a:cxnLst/>
              <a:rect l="l" t="t" r="r" b="b"/>
              <a:pathLst>
                <a:path w="797560" h="268604">
                  <a:moveTo>
                    <a:pt x="797039" y="0"/>
                  </a:moveTo>
                  <a:lnTo>
                    <a:pt x="0" y="0"/>
                  </a:lnTo>
                  <a:lnTo>
                    <a:pt x="0" y="208788"/>
                  </a:lnTo>
                  <a:lnTo>
                    <a:pt x="0" y="268224"/>
                  </a:lnTo>
                  <a:lnTo>
                    <a:pt x="797039" y="268224"/>
                  </a:lnTo>
                  <a:lnTo>
                    <a:pt x="797039" y="208788"/>
                  </a:lnTo>
                  <a:lnTo>
                    <a:pt x="797039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95596" y="4272279"/>
              <a:ext cx="797560" cy="266700"/>
            </a:xfrm>
            <a:custGeom>
              <a:avLst/>
              <a:gdLst/>
              <a:ahLst/>
              <a:cxnLst/>
              <a:rect l="l" t="t" r="r" b="b"/>
              <a:pathLst>
                <a:path w="797560" h="266700">
                  <a:moveTo>
                    <a:pt x="797051" y="266700"/>
                  </a:moveTo>
                  <a:lnTo>
                    <a:pt x="797051" y="0"/>
                  </a:lnTo>
                  <a:lnTo>
                    <a:pt x="0" y="0"/>
                  </a:lnTo>
                  <a:lnTo>
                    <a:pt x="0" y="266700"/>
                  </a:lnTo>
                  <a:lnTo>
                    <a:pt x="797051" y="26670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031232" y="4322571"/>
              <a:ext cx="524510" cy="155575"/>
            </a:xfrm>
            <a:custGeom>
              <a:avLst/>
              <a:gdLst/>
              <a:ahLst/>
              <a:cxnLst/>
              <a:rect l="l" t="t" r="r" b="b"/>
              <a:pathLst>
                <a:path w="524510" h="155575">
                  <a:moveTo>
                    <a:pt x="524256" y="155448"/>
                  </a:moveTo>
                  <a:lnTo>
                    <a:pt x="524256" y="0"/>
                  </a:lnTo>
                  <a:lnTo>
                    <a:pt x="0" y="0"/>
                  </a:lnTo>
                  <a:lnTo>
                    <a:pt x="0" y="155448"/>
                  </a:lnTo>
                  <a:lnTo>
                    <a:pt x="524256" y="155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4018788" y="4288548"/>
            <a:ext cx="835025" cy="115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21690" algn="l"/>
              </a:tabLst>
            </a:pPr>
            <a:r>
              <a:rPr sz="5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895596" y="4272279"/>
            <a:ext cx="797560" cy="26670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8575" marR="338455" indent="43815">
              <a:lnSpc>
                <a:spcPts val="580"/>
              </a:lnSpc>
              <a:spcBef>
                <a:spcPts val="350"/>
              </a:spcBef>
            </a:pPr>
            <a:r>
              <a:rPr sz="550" dirty="0">
                <a:latin typeface="Times New Roman"/>
                <a:cs typeface="Times New Roman"/>
              </a:rPr>
              <a:t>ASI </a:t>
            </a:r>
            <a:r>
              <a:rPr sz="550" spc="25" dirty="0">
                <a:latin typeface="Times New Roman"/>
                <a:cs typeface="Times New Roman"/>
              </a:rPr>
              <a:t>C </a:t>
            </a:r>
            <a:r>
              <a:rPr sz="550" spc="10" dirty="0">
                <a:latin typeface="Times New Roman"/>
                <a:cs typeface="Times New Roman"/>
              </a:rPr>
              <a:t>t </a:t>
            </a:r>
            <a:r>
              <a:rPr sz="550" spc="15" dirty="0">
                <a:latin typeface="Times New Roman"/>
                <a:cs typeface="Times New Roman"/>
              </a:rPr>
              <a:t>e </a:t>
            </a:r>
            <a:r>
              <a:rPr sz="550" spc="10" dirty="0">
                <a:latin typeface="Times New Roman"/>
                <a:cs typeface="Times New Roman"/>
              </a:rPr>
              <a:t>s t  </a:t>
            </a:r>
            <a:r>
              <a:rPr sz="550" spc="70" dirty="0">
                <a:latin typeface="Times New Roman"/>
                <a:cs typeface="Times New Roman"/>
              </a:rPr>
              <a:t>synt</a:t>
            </a:r>
            <a:r>
              <a:rPr sz="550" spc="20" dirty="0">
                <a:latin typeface="Times New Roman"/>
                <a:cs typeface="Times New Roman"/>
              </a:rPr>
              <a:t> </a:t>
            </a:r>
            <a:r>
              <a:rPr sz="550" spc="40" dirty="0">
                <a:latin typeface="Times New Roman"/>
                <a:cs typeface="Times New Roman"/>
              </a:rPr>
              <a:t>he</a:t>
            </a:r>
            <a:r>
              <a:rPr sz="550" spc="-60" dirty="0">
                <a:latin typeface="Times New Roman"/>
                <a:cs typeface="Times New Roman"/>
              </a:rPr>
              <a:t> </a:t>
            </a:r>
            <a:r>
              <a:rPr sz="550" spc="70" dirty="0">
                <a:latin typeface="Times New Roman"/>
                <a:cs typeface="Times New Roman"/>
              </a:rPr>
              <a:t>si</a:t>
            </a:r>
            <a:r>
              <a:rPr sz="550" spc="25" dirty="0">
                <a:latin typeface="Times New Roman"/>
                <a:cs typeface="Times New Roman"/>
              </a:rPr>
              <a:t> </a:t>
            </a:r>
            <a:r>
              <a:rPr sz="550" spc="10" dirty="0">
                <a:latin typeface="Times New Roman"/>
                <a:cs typeface="Times New Roman"/>
              </a:rPr>
              <a:t>s</a:t>
            </a:r>
            <a:r>
              <a:rPr sz="550" spc="-25" dirty="0">
                <a:latin typeface="Times New Roman"/>
                <a:cs typeface="Times New Roman"/>
              </a:rPr>
              <a:t> </a:t>
            </a:r>
            <a:r>
              <a:rPr sz="550" spc="5" dirty="0">
                <a:latin typeface="Times New Roman"/>
                <a:cs typeface="Times New Roman"/>
              </a:rPr>
              <a:t>,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5224779" y="4331525"/>
            <a:ext cx="1191895" cy="438150"/>
            <a:chOff x="5224779" y="4331525"/>
            <a:chExt cx="1191895" cy="438150"/>
          </a:xfrm>
        </p:grpSpPr>
        <p:sp>
          <p:nvSpPr>
            <p:cNvPr id="119" name="object 119"/>
            <p:cNvSpPr/>
            <p:nvPr/>
          </p:nvSpPr>
          <p:spPr>
            <a:xfrm>
              <a:off x="5224779" y="4549648"/>
              <a:ext cx="105156" cy="21945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98387" y="4435348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20" y="0"/>
                  </a:moveTo>
                  <a:lnTo>
                    <a:pt x="0" y="3048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898387" y="4435348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20" y="0"/>
                  </a:moveTo>
                  <a:lnTo>
                    <a:pt x="0" y="3048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87719" y="4406392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79">
                  <a:moveTo>
                    <a:pt x="9143" y="0"/>
                  </a:moveTo>
                  <a:lnTo>
                    <a:pt x="0" y="4572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887719" y="4406392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79">
                  <a:moveTo>
                    <a:pt x="0" y="4572"/>
                  </a:moveTo>
                  <a:lnTo>
                    <a:pt x="9143" y="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055359" y="4369816"/>
              <a:ext cx="361315" cy="147955"/>
            </a:xfrm>
            <a:custGeom>
              <a:avLst/>
              <a:gdLst/>
              <a:ahLst/>
              <a:cxnLst/>
              <a:rect l="l" t="t" r="r" b="b"/>
              <a:pathLst>
                <a:path w="361314" h="147954">
                  <a:moveTo>
                    <a:pt x="361188" y="79248"/>
                  </a:moveTo>
                  <a:lnTo>
                    <a:pt x="361188" y="68580"/>
                  </a:lnTo>
                  <a:lnTo>
                    <a:pt x="359663" y="62484"/>
                  </a:lnTo>
                  <a:lnTo>
                    <a:pt x="353567" y="53339"/>
                  </a:lnTo>
                  <a:lnTo>
                    <a:pt x="348995" y="48768"/>
                  </a:lnTo>
                  <a:lnTo>
                    <a:pt x="344424" y="42672"/>
                  </a:lnTo>
                  <a:lnTo>
                    <a:pt x="332231" y="33528"/>
                  </a:lnTo>
                  <a:lnTo>
                    <a:pt x="324612" y="28956"/>
                  </a:lnTo>
                  <a:lnTo>
                    <a:pt x="316991" y="25908"/>
                  </a:lnTo>
                  <a:lnTo>
                    <a:pt x="307848" y="21336"/>
                  </a:lnTo>
                  <a:lnTo>
                    <a:pt x="289560" y="15239"/>
                  </a:lnTo>
                  <a:lnTo>
                    <a:pt x="277367" y="12192"/>
                  </a:lnTo>
                  <a:lnTo>
                    <a:pt x="266700" y="9144"/>
                  </a:lnTo>
                  <a:lnTo>
                    <a:pt x="256031" y="7620"/>
                  </a:lnTo>
                  <a:lnTo>
                    <a:pt x="243839" y="4572"/>
                  </a:lnTo>
                  <a:lnTo>
                    <a:pt x="231648" y="4572"/>
                  </a:lnTo>
                  <a:lnTo>
                    <a:pt x="219455" y="1524"/>
                  </a:lnTo>
                  <a:lnTo>
                    <a:pt x="207263" y="1524"/>
                  </a:lnTo>
                  <a:lnTo>
                    <a:pt x="193548" y="0"/>
                  </a:lnTo>
                  <a:lnTo>
                    <a:pt x="167639" y="0"/>
                  </a:lnTo>
                  <a:lnTo>
                    <a:pt x="153924" y="1524"/>
                  </a:lnTo>
                  <a:lnTo>
                    <a:pt x="141731" y="1524"/>
                  </a:lnTo>
                  <a:lnTo>
                    <a:pt x="129539" y="4572"/>
                  </a:lnTo>
                  <a:lnTo>
                    <a:pt x="117348" y="4572"/>
                  </a:lnTo>
                  <a:lnTo>
                    <a:pt x="105155" y="7620"/>
                  </a:lnTo>
                  <a:lnTo>
                    <a:pt x="92963" y="9144"/>
                  </a:lnTo>
                  <a:lnTo>
                    <a:pt x="83819" y="12192"/>
                  </a:lnTo>
                  <a:lnTo>
                    <a:pt x="71627" y="15239"/>
                  </a:lnTo>
                  <a:lnTo>
                    <a:pt x="53339" y="21336"/>
                  </a:lnTo>
                  <a:lnTo>
                    <a:pt x="44195" y="25908"/>
                  </a:lnTo>
                  <a:lnTo>
                    <a:pt x="35051" y="28956"/>
                  </a:lnTo>
                  <a:lnTo>
                    <a:pt x="22860" y="38100"/>
                  </a:lnTo>
                  <a:lnTo>
                    <a:pt x="15239" y="42672"/>
                  </a:lnTo>
                  <a:lnTo>
                    <a:pt x="10667" y="48768"/>
                  </a:lnTo>
                  <a:lnTo>
                    <a:pt x="1524" y="62484"/>
                  </a:lnTo>
                  <a:lnTo>
                    <a:pt x="0" y="68580"/>
                  </a:lnTo>
                  <a:lnTo>
                    <a:pt x="0" y="79248"/>
                  </a:lnTo>
                  <a:lnTo>
                    <a:pt x="22860" y="109728"/>
                  </a:lnTo>
                  <a:lnTo>
                    <a:pt x="44195" y="121920"/>
                  </a:lnTo>
                  <a:lnTo>
                    <a:pt x="53339" y="126492"/>
                  </a:lnTo>
                  <a:lnTo>
                    <a:pt x="71627" y="132587"/>
                  </a:lnTo>
                  <a:lnTo>
                    <a:pt x="83819" y="135636"/>
                  </a:lnTo>
                  <a:lnTo>
                    <a:pt x="92963" y="137160"/>
                  </a:lnTo>
                  <a:lnTo>
                    <a:pt x="117348" y="143256"/>
                  </a:lnTo>
                  <a:lnTo>
                    <a:pt x="129539" y="143256"/>
                  </a:lnTo>
                  <a:lnTo>
                    <a:pt x="153924" y="146304"/>
                  </a:lnTo>
                  <a:lnTo>
                    <a:pt x="167639" y="146304"/>
                  </a:lnTo>
                  <a:lnTo>
                    <a:pt x="179831" y="147828"/>
                  </a:lnTo>
                  <a:lnTo>
                    <a:pt x="193548" y="146304"/>
                  </a:lnTo>
                  <a:lnTo>
                    <a:pt x="207263" y="146304"/>
                  </a:lnTo>
                  <a:lnTo>
                    <a:pt x="231648" y="143256"/>
                  </a:lnTo>
                  <a:lnTo>
                    <a:pt x="243839" y="143256"/>
                  </a:lnTo>
                  <a:lnTo>
                    <a:pt x="256031" y="140208"/>
                  </a:lnTo>
                  <a:lnTo>
                    <a:pt x="266700" y="137160"/>
                  </a:lnTo>
                  <a:lnTo>
                    <a:pt x="277367" y="135636"/>
                  </a:lnTo>
                  <a:lnTo>
                    <a:pt x="289560" y="132587"/>
                  </a:lnTo>
                  <a:lnTo>
                    <a:pt x="307848" y="126492"/>
                  </a:lnTo>
                  <a:lnTo>
                    <a:pt x="316991" y="121920"/>
                  </a:lnTo>
                  <a:lnTo>
                    <a:pt x="324612" y="118872"/>
                  </a:lnTo>
                  <a:lnTo>
                    <a:pt x="332231" y="114300"/>
                  </a:lnTo>
                  <a:lnTo>
                    <a:pt x="338327" y="109728"/>
                  </a:lnTo>
                  <a:lnTo>
                    <a:pt x="353567" y="94487"/>
                  </a:lnTo>
                  <a:lnTo>
                    <a:pt x="356615" y="89916"/>
                  </a:lnTo>
                  <a:lnTo>
                    <a:pt x="359663" y="8382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035547" y="4336288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3151"/>
                  </a:moveTo>
                  <a:lnTo>
                    <a:pt x="358139" y="68579"/>
                  </a:lnTo>
                  <a:lnTo>
                    <a:pt x="358139" y="62484"/>
                  </a:lnTo>
                  <a:lnTo>
                    <a:pt x="355091" y="57912"/>
                  </a:lnTo>
                  <a:lnTo>
                    <a:pt x="352043" y="51815"/>
                  </a:lnTo>
                  <a:lnTo>
                    <a:pt x="348996" y="47244"/>
                  </a:lnTo>
                  <a:lnTo>
                    <a:pt x="342900" y="42672"/>
                  </a:lnTo>
                  <a:lnTo>
                    <a:pt x="338327" y="38100"/>
                  </a:lnTo>
                  <a:lnTo>
                    <a:pt x="330707" y="33527"/>
                  </a:lnTo>
                  <a:lnTo>
                    <a:pt x="323088" y="30479"/>
                  </a:lnTo>
                  <a:lnTo>
                    <a:pt x="316991" y="25908"/>
                  </a:lnTo>
                  <a:lnTo>
                    <a:pt x="277367" y="10667"/>
                  </a:lnTo>
                  <a:lnTo>
                    <a:pt x="266700" y="9144"/>
                  </a:lnTo>
                  <a:lnTo>
                    <a:pt x="254507" y="6096"/>
                  </a:lnTo>
                  <a:lnTo>
                    <a:pt x="242315" y="4572"/>
                  </a:lnTo>
                  <a:lnTo>
                    <a:pt x="231648" y="1524"/>
                  </a:lnTo>
                  <a:lnTo>
                    <a:pt x="205739" y="1524"/>
                  </a:lnTo>
                  <a:lnTo>
                    <a:pt x="193548" y="0"/>
                  </a:lnTo>
                  <a:lnTo>
                    <a:pt x="166115" y="0"/>
                  </a:lnTo>
                  <a:lnTo>
                    <a:pt x="153924" y="1524"/>
                  </a:lnTo>
                  <a:lnTo>
                    <a:pt x="129539" y="1524"/>
                  </a:lnTo>
                  <a:lnTo>
                    <a:pt x="115824" y="4572"/>
                  </a:lnTo>
                  <a:lnTo>
                    <a:pt x="105155" y="6096"/>
                  </a:lnTo>
                  <a:lnTo>
                    <a:pt x="92963" y="9144"/>
                  </a:lnTo>
                  <a:lnTo>
                    <a:pt x="44196" y="25908"/>
                  </a:lnTo>
                  <a:lnTo>
                    <a:pt x="36575" y="30479"/>
                  </a:lnTo>
                  <a:lnTo>
                    <a:pt x="28955" y="33527"/>
                  </a:lnTo>
                  <a:lnTo>
                    <a:pt x="21336" y="38100"/>
                  </a:lnTo>
                  <a:lnTo>
                    <a:pt x="16763" y="42672"/>
                  </a:lnTo>
                  <a:lnTo>
                    <a:pt x="10667" y="47244"/>
                  </a:lnTo>
                  <a:lnTo>
                    <a:pt x="7619" y="51815"/>
                  </a:lnTo>
                  <a:lnTo>
                    <a:pt x="4572" y="57912"/>
                  </a:lnTo>
                  <a:lnTo>
                    <a:pt x="1524" y="62484"/>
                  </a:lnTo>
                  <a:lnTo>
                    <a:pt x="1524" y="68579"/>
                  </a:lnTo>
                  <a:lnTo>
                    <a:pt x="0" y="73151"/>
                  </a:lnTo>
                  <a:lnTo>
                    <a:pt x="1524" y="79248"/>
                  </a:lnTo>
                  <a:lnTo>
                    <a:pt x="1524" y="82296"/>
                  </a:lnTo>
                  <a:lnTo>
                    <a:pt x="4572" y="88391"/>
                  </a:lnTo>
                  <a:lnTo>
                    <a:pt x="7619" y="92963"/>
                  </a:lnTo>
                  <a:lnTo>
                    <a:pt x="10667" y="99060"/>
                  </a:lnTo>
                  <a:lnTo>
                    <a:pt x="16763" y="103632"/>
                  </a:lnTo>
                  <a:lnTo>
                    <a:pt x="21336" y="108203"/>
                  </a:lnTo>
                  <a:lnTo>
                    <a:pt x="36575" y="117348"/>
                  </a:lnTo>
                  <a:lnTo>
                    <a:pt x="44196" y="120396"/>
                  </a:lnTo>
                  <a:lnTo>
                    <a:pt x="53339" y="124967"/>
                  </a:lnTo>
                  <a:lnTo>
                    <a:pt x="62484" y="128015"/>
                  </a:lnTo>
                  <a:lnTo>
                    <a:pt x="71627" y="132587"/>
                  </a:lnTo>
                  <a:lnTo>
                    <a:pt x="82296" y="134112"/>
                  </a:lnTo>
                  <a:lnTo>
                    <a:pt x="92963" y="137160"/>
                  </a:lnTo>
                  <a:lnTo>
                    <a:pt x="105155" y="140208"/>
                  </a:lnTo>
                  <a:lnTo>
                    <a:pt x="115824" y="141732"/>
                  </a:lnTo>
                  <a:lnTo>
                    <a:pt x="153924" y="146303"/>
                  </a:lnTo>
                  <a:lnTo>
                    <a:pt x="205739" y="146303"/>
                  </a:lnTo>
                  <a:lnTo>
                    <a:pt x="231648" y="143256"/>
                  </a:lnTo>
                  <a:lnTo>
                    <a:pt x="254507" y="140208"/>
                  </a:lnTo>
                  <a:lnTo>
                    <a:pt x="266700" y="137160"/>
                  </a:lnTo>
                  <a:lnTo>
                    <a:pt x="277367" y="134112"/>
                  </a:lnTo>
                  <a:lnTo>
                    <a:pt x="288036" y="132587"/>
                  </a:lnTo>
                  <a:lnTo>
                    <a:pt x="297179" y="128015"/>
                  </a:lnTo>
                  <a:lnTo>
                    <a:pt x="307848" y="124967"/>
                  </a:lnTo>
                  <a:lnTo>
                    <a:pt x="323088" y="117348"/>
                  </a:lnTo>
                  <a:lnTo>
                    <a:pt x="338327" y="108203"/>
                  </a:lnTo>
                  <a:lnTo>
                    <a:pt x="342900" y="103632"/>
                  </a:lnTo>
                  <a:lnTo>
                    <a:pt x="348996" y="99060"/>
                  </a:lnTo>
                  <a:lnTo>
                    <a:pt x="352043" y="92963"/>
                  </a:lnTo>
                  <a:lnTo>
                    <a:pt x="355091" y="88391"/>
                  </a:lnTo>
                  <a:lnTo>
                    <a:pt x="358139" y="82296"/>
                  </a:lnTo>
                  <a:lnTo>
                    <a:pt x="358139" y="79248"/>
                  </a:lnTo>
                  <a:lnTo>
                    <a:pt x="359663" y="731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035547" y="4336288"/>
              <a:ext cx="360045" cy="146685"/>
            </a:xfrm>
            <a:custGeom>
              <a:avLst/>
              <a:gdLst/>
              <a:ahLst/>
              <a:cxnLst/>
              <a:rect l="l" t="t" r="r" b="b"/>
              <a:pathLst>
                <a:path w="360045" h="146685">
                  <a:moveTo>
                    <a:pt x="359663" y="73151"/>
                  </a:moveTo>
                  <a:lnTo>
                    <a:pt x="358139" y="68579"/>
                  </a:lnTo>
                  <a:lnTo>
                    <a:pt x="358139" y="62484"/>
                  </a:lnTo>
                  <a:lnTo>
                    <a:pt x="355091" y="57912"/>
                  </a:lnTo>
                  <a:lnTo>
                    <a:pt x="352043" y="51815"/>
                  </a:lnTo>
                  <a:lnTo>
                    <a:pt x="348996" y="47244"/>
                  </a:lnTo>
                  <a:lnTo>
                    <a:pt x="342900" y="42672"/>
                  </a:lnTo>
                  <a:lnTo>
                    <a:pt x="338327" y="38100"/>
                  </a:lnTo>
                  <a:lnTo>
                    <a:pt x="330707" y="33527"/>
                  </a:lnTo>
                  <a:lnTo>
                    <a:pt x="323088" y="30479"/>
                  </a:lnTo>
                  <a:lnTo>
                    <a:pt x="316991" y="25908"/>
                  </a:lnTo>
                  <a:lnTo>
                    <a:pt x="277367" y="10667"/>
                  </a:lnTo>
                  <a:lnTo>
                    <a:pt x="266700" y="9144"/>
                  </a:lnTo>
                  <a:lnTo>
                    <a:pt x="254507" y="6096"/>
                  </a:lnTo>
                  <a:lnTo>
                    <a:pt x="242315" y="4572"/>
                  </a:lnTo>
                  <a:lnTo>
                    <a:pt x="231648" y="1524"/>
                  </a:lnTo>
                  <a:lnTo>
                    <a:pt x="205739" y="1524"/>
                  </a:lnTo>
                  <a:lnTo>
                    <a:pt x="193548" y="0"/>
                  </a:lnTo>
                  <a:lnTo>
                    <a:pt x="166115" y="0"/>
                  </a:lnTo>
                  <a:lnTo>
                    <a:pt x="153924" y="1524"/>
                  </a:lnTo>
                  <a:lnTo>
                    <a:pt x="129539" y="1524"/>
                  </a:lnTo>
                  <a:lnTo>
                    <a:pt x="115824" y="4572"/>
                  </a:lnTo>
                  <a:lnTo>
                    <a:pt x="105155" y="6096"/>
                  </a:lnTo>
                  <a:lnTo>
                    <a:pt x="92963" y="9144"/>
                  </a:lnTo>
                  <a:lnTo>
                    <a:pt x="44196" y="25908"/>
                  </a:lnTo>
                  <a:lnTo>
                    <a:pt x="36575" y="30479"/>
                  </a:lnTo>
                  <a:lnTo>
                    <a:pt x="28955" y="33527"/>
                  </a:lnTo>
                  <a:lnTo>
                    <a:pt x="21336" y="38100"/>
                  </a:lnTo>
                  <a:lnTo>
                    <a:pt x="16763" y="42672"/>
                  </a:lnTo>
                  <a:lnTo>
                    <a:pt x="10667" y="47244"/>
                  </a:lnTo>
                  <a:lnTo>
                    <a:pt x="7619" y="51815"/>
                  </a:lnTo>
                  <a:lnTo>
                    <a:pt x="4572" y="57912"/>
                  </a:lnTo>
                  <a:lnTo>
                    <a:pt x="1524" y="62484"/>
                  </a:lnTo>
                  <a:lnTo>
                    <a:pt x="1524" y="68579"/>
                  </a:lnTo>
                  <a:lnTo>
                    <a:pt x="0" y="73151"/>
                  </a:lnTo>
                  <a:lnTo>
                    <a:pt x="1524" y="79248"/>
                  </a:lnTo>
                  <a:lnTo>
                    <a:pt x="1524" y="82296"/>
                  </a:lnTo>
                  <a:lnTo>
                    <a:pt x="4572" y="88391"/>
                  </a:lnTo>
                  <a:lnTo>
                    <a:pt x="7619" y="92963"/>
                  </a:lnTo>
                  <a:lnTo>
                    <a:pt x="10667" y="99060"/>
                  </a:lnTo>
                  <a:lnTo>
                    <a:pt x="16763" y="103632"/>
                  </a:lnTo>
                  <a:lnTo>
                    <a:pt x="21336" y="108203"/>
                  </a:lnTo>
                  <a:lnTo>
                    <a:pt x="36575" y="117348"/>
                  </a:lnTo>
                  <a:lnTo>
                    <a:pt x="44196" y="120396"/>
                  </a:lnTo>
                  <a:lnTo>
                    <a:pt x="53339" y="124967"/>
                  </a:lnTo>
                  <a:lnTo>
                    <a:pt x="62484" y="128015"/>
                  </a:lnTo>
                  <a:lnTo>
                    <a:pt x="71627" y="132587"/>
                  </a:lnTo>
                  <a:lnTo>
                    <a:pt x="82296" y="134112"/>
                  </a:lnTo>
                  <a:lnTo>
                    <a:pt x="92963" y="137160"/>
                  </a:lnTo>
                  <a:lnTo>
                    <a:pt x="105155" y="140208"/>
                  </a:lnTo>
                  <a:lnTo>
                    <a:pt x="115824" y="141732"/>
                  </a:lnTo>
                  <a:lnTo>
                    <a:pt x="129539" y="143256"/>
                  </a:lnTo>
                  <a:lnTo>
                    <a:pt x="153924" y="146303"/>
                  </a:lnTo>
                  <a:lnTo>
                    <a:pt x="205739" y="146303"/>
                  </a:lnTo>
                  <a:lnTo>
                    <a:pt x="219455" y="144779"/>
                  </a:lnTo>
                  <a:lnTo>
                    <a:pt x="231648" y="143256"/>
                  </a:lnTo>
                  <a:lnTo>
                    <a:pt x="242315" y="141732"/>
                  </a:lnTo>
                  <a:lnTo>
                    <a:pt x="254507" y="140208"/>
                  </a:lnTo>
                  <a:lnTo>
                    <a:pt x="266700" y="137160"/>
                  </a:lnTo>
                  <a:lnTo>
                    <a:pt x="277367" y="134112"/>
                  </a:lnTo>
                  <a:lnTo>
                    <a:pt x="288036" y="132587"/>
                  </a:lnTo>
                  <a:lnTo>
                    <a:pt x="297179" y="128015"/>
                  </a:lnTo>
                  <a:lnTo>
                    <a:pt x="307848" y="124967"/>
                  </a:lnTo>
                  <a:lnTo>
                    <a:pt x="323088" y="117348"/>
                  </a:lnTo>
                  <a:lnTo>
                    <a:pt x="338327" y="108203"/>
                  </a:lnTo>
                  <a:lnTo>
                    <a:pt x="342900" y="103632"/>
                  </a:lnTo>
                  <a:lnTo>
                    <a:pt x="348996" y="99060"/>
                  </a:lnTo>
                  <a:lnTo>
                    <a:pt x="352043" y="92963"/>
                  </a:lnTo>
                  <a:lnTo>
                    <a:pt x="355091" y="88391"/>
                  </a:lnTo>
                  <a:lnTo>
                    <a:pt x="358139" y="82296"/>
                  </a:lnTo>
                  <a:lnTo>
                    <a:pt x="358139" y="79248"/>
                  </a:lnTo>
                  <a:lnTo>
                    <a:pt x="359663" y="731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 txBox="1"/>
          <p:nvPr/>
        </p:nvSpPr>
        <p:spPr>
          <a:xfrm>
            <a:off x="6080759" y="4380395"/>
            <a:ext cx="275590" cy="91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i="1" spc="15" dirty="0">
                <a:latin typeface="Times New Roman"/>
                <a:cs typeface="Times New Roman"/>
              </a:rPr>
              <a:t>Sc</a:t>
            </a:r>
            <a:r>
              <a:rPr sz="400" i="1" spc="25" dirty="0">
                <a:latin typeface="Times New Roman"/>
                <a:cs typeface="Times New Roman"/>
              </a:rPr>
              <a:t>h</a:t>
            </a:r>
            <a:r>
              <a:rPr sz="400" i="1" spc="10" dirty="0">
                <a:latin typeface="Times New Roman"/>
                <a:cs typeface="Times New Roman"/>
              </a:rPr>
              <a:t>emati</a:t>
            </a:r>
            <a:r>
              <a:rPr sz="400" i="1" spc="20" dirty="0">
                <a:latin typeface="Times New Roman"/>
                <a:cs typeface="Times New Roman"/>
              </a:rPr>
              <a:t>c</a:t>
            </a:r>
            <a:r>
              <a:rPr sz="400" i="1" spc="10" dirty="0">
                <a:latin typeface="Times New Roman"/>
                <a:cs typeface="Times New Roman"/>
              </a:rPr>
              <a:t>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891784" y="4035450"/>
            <a:ext cx="668020" cy="188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620"/>
              </a:lnSpc>
              <a:spcBef>
                <a:spcPts val="135"/>
              </a:spcBef>
            </a:pPr>
            <a:r>
              <a:rPr sz="550" i="1" spc="40" dirty="0">
                <a:latin typeface="Times New Roman"/>
                <a:cs typeface="Times New Roman"/>
              </a:rPr>
              <a:t>Sc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50" dirty="0">
                <a:latin typeface="Times New Roman"/>
                <a:cs typeface="Times New Roman"/>
              </a:rPr>
              <a:t>he</a:t>
            </a:r>
            <a:r>
              <a:rPr sz="550" i="1" spc="-60" dirty="0">
                <a:latin typeface="Times New Roman"/>
                <a:cs typeface="Times New Roman"/>
              </a:rPr>
              <a:t> </a:t>
            </a:r>
            <a:r>
              <a:rPr sz="550" i="1" spc="20" dirty="0">
                <a:latin typeface="Times New Roman"/>
                <a:cs typeface="Times New Roman"/>
              </a:rPr>
              <a:t>mat</a:t>
            </a:r>
            <a:r>
              <a:rPr sz="550" i="1" dirty="0">
                <a:latin typeface="Times New Roman"/>
                <a:cs typeface="Times New Roman"/>
              </a:rPr>
              <a:t> </a:t>
            </a:r>
            <a:r>
              <a:rPr sz="550" i="1" spc="55" dirty="0">
                <a:latin typeface="Times New Roman"/>
                <a:cs typeface="Times New Roman"/>
              </a:rPr>
              <a:t>i</a:t>
            </a:r>
            <a:r>
              <a:rPr sz="550" i="1" spc="-5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c</a:t>
            </a:r>
            <a:r>
              <a:rPr sz="550" i="1" spc="4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620"/>
              </a:lnSpc>
            </a:pPr>
            <a:r>
              <a:rPr sz="550" i="1" spc="50" dirty="0">
                <a:latin typeface="Times New Roman"/>
                <a:cs typeface="Times New Roman"/>
              </a:rPr>
              <a:t>bas </a:t>
            </a:r>
            <a:r>
              <a:rPr sz="550" i="1" spc="15" dirty="0">
                <a:latin typeface="Times New Roman"/>
                <a:cs typeface="Times New Roman"/>
              </a:rPr>
              <a:t>e d </a:t>
            </a:r>
            <a:r>
              <a:rPr sz="550" i="1" spc="40" dirty="0">
                <a:latin typeface="Times New Roman"/>
                <a:cs typeface="Times New Roman"/>
              </a:rPr>
              <a:t>on</a:t>
            </a:r>
            <a:r>
              <a:rPr sz="550" i="1" spc="50" dirty="0">
                <a:latin typeface="Times New Roman"/>
                <a:cs typeface="Times New Roman"/>
              </a:rPr>
              <a:t> </a:t>
            </a:r>
            <a:r>
              <a:rPr sz="550" i="1" spc="10" dirty="0">
                <a:latin typeface="Times New Roman"/>
                <a:cs typeface="Times New Roman"/>
              </a:rPr>
              <a:t>t </a:t>
            </a:r>
            <a:r>
              <a:rPr sz="550" i="1" spc="40" dirty="0">
                <a:latin typeface="Times New Roman"/>
                <a:cs typeface="Times New Roman"/>
              </a:rPr>
              <a:t>ar ge </a:t>
            </a:r>
            <a:r>
              <a:rPr sz="550" i="1" spc="10" dirty="0">
                <a:latin typeface="Times New Roman"/>
                <a:cs typeface="Times New Roman"/>
              </a:rPr>
              <a:t>t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4601464" y="3865371"/>
            <a:ext cx="1304290" cy="1551940"/>
            <a:chOff x="4601464" y="3865371"/>
            <a:chExt cx="1304290" cy="1551940"/>
          </a:xfrm>
        </p:grpSpPr>
        <p:sp>
          <p:nvSpPr>
            <p:cNvPr id="130" name="object 130"/>
            <p:cNvSpPr/>
            <p:nvPr/>
          </p:nvSpPr>
          <p:spPr>
            <a:xfrm>
              <a:off x="5704078" y="4340097"/>
              <a:ext cx="201168" cy="10058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601464" y="3879087"/>
              <a:ext cx="12700" cy="1271270"/>
            </a:xfrm>
            <a:custGeom>
              <a:avLst/>
              <a:gdLst/>
              <a:ahLst/>
              <a:cxnLst/>
              <a:rect l="l" t="t" r="r" b="b"/>
              <a:pathLst>
                <a:path w="12700" h="1271270">
                  <a:moveTo>
                    <a:pt x="9144" y="551688"/>
                  </a:moveTo>
                  <a:lnTo>
                    <a:pt x="1524" y="551688"/>
                  </a:lnTo>
                  <a:lnTo>
                    <a:pt x="1524" y="560832"/>
                  </a:lnTo>
                  <a:lnTo>
                    <a:pt x="9144" y="560832"/>
                  </a:lnTo>
                  <a:lnTo>
                    <a:pt x="9144" y="551688"/>
                  </a:lnTo>
                  <a:close/>
                </a:path>
                <a:path w="12700" h="1271270">
                  <a:moveTo>
                    <a:pt x="9144" y="533400"/>
                  </a:moveTo>
                  <a:lnTo>
                    <a:pt x="1524" y="533400"/>
                  </a:lnTo>
                  <a:lnTo>
                    <a:pt x="1524" y="542544"/>
                  </a:lnTo>
                  <a:lnTo>
                    <a:pt x="9144" y="542544"/>
                  </a:lnTo>
                  <a:lnTo>
                    <a:pt x="9144" y="533400"/>
                  </a:lnTo>
                  <a:close/>
                </a:path>
                <a:path w="12700" h="1271270">
                  <a:moveTo>
                    <a:pt x="9144" y="515112"/>
                  </a:moveTo>
                  <a:lnTo>
                    <a:pt x="1524" y="515112"/>
                  </a:lnTo>
                  <a:lnTo>
                    <a:pt x="1524" y="524256"/>
                  </a:lnTo>
                  <a:lnTo>
                    <a:pt x="9144" y="524256"/>
                  </a:lnTo>
                  <a:lnTo>
                    <a:pt x="9144" y="515112"/>
                  </a:lnTo>
                  <a:close/>
                </a:path>
                <a:path w="12700" h="1271270">
                  <a:moveTo>
                    <a:pt x="9144" y="480060"/>
                  </a:moveTo>
                  <a:lnTo>
                    <a:pt x="1524" y="480060"/>
                  </a:lnTo>
                  <a:lnTo>
                    <a:pt x="1524" y="489216"/>
                  </a:lnTo>
                  <a:lnTo>
                    <a:pt x="9144" y="489216"/>
                  </a:lnTo>
                  <a:lnTo>
                    <a:pt x="9144" y="480060"/>
                  </a:lnTo>
                  <a:close/>
                </a:path>
                <a:path w="12700" h="1271270">
                  <a:moveTo>
                    <a:pt x="9144" y="461772"/>
                  </a:moveTo>
                  <a:lnTo>
                    <a:pt x="1524" y="461772"/>
                  </a:lnTo>
                  <a:lnTo>
                    <a:pt x="1524" y="470928"/>
                  </a:lnTo>
                  <a:lnTo>
                    <a:pt x="9144" y="470928"/>
                  </a:lnTo>
                  <a:lnTo>
                    <a:pt x="9144" y="461772"/>
                  </a:lnTo>
                  <a:close/>
                </a:path>
                <a:path w="12700" h="1271270">
                  <a:moveTo>
                    <a:pt x="9144" y="445008"/>
                  </a:moveTo>
                  <a:lnTo>
                    <a:pt x="1524" y="445008"/>
                  </a:lnTo>
                  <a:lnTo>
                    <a:pt x="1524" y="454164"/>
                  </a:lnTo>
                  <a:lnTo>
                    <a:pt x="9144" y="454164"/>
                  </a:lnTo>
                  <a:lnTo>
                    <a:pt x="9144" y="445008"/>
                  </a:lnTo>
                  <a:close/>
                </a:path>
                <a:path w="12700" h="1271270">
                  <a:moveTo>
                    <a:pt x="9144" y="426720"/>
                  </a:moveTo>
                  <a:lnTo>
                    <a:pt x="1524" y="426720"/>
                  </a:lnTo>
                  <a:lnTo>
                    <a:pt x="1524" y="435876"/>
                  </a:lnTo>
                  <a:lnTo>
                    <a:pt x="9144" y="435876"/>
                  </a:lnTo>
                  <a:lnTo>
                    <a:pt x="9144" y="426720"/>
                  </a:lnTo>
                  <a:close/>
                </a:path>
                <a:path w="12700" h="1271270">
                  <a:moveTo>
                    <a:pt x="9144" y="408432"/>
                  </a:moveTo>
                  <a:lnTo>
                    <a:pt x="1524" y="408432"/>
                  </a:lnTo>
                  <a:lnTo>
                    <a:pt x="1524" y="417588"/>
                  </a:lnTo>
                  <a:lnTo>
                    <a:pt x="9144" y="417588"/>
                  </a:lnTo>
                  <a:lnTo>
                    <a:pt x="9144" y="408432"/>
                  </a:lnTo>
                  <a:close/>
                </a:path>
                <a:path w="12700" h="1271270">
                  <a:moveTo>
                    <a:pt x="9144" y="391668"/>
                  </a:moveTo>
                  <a:lnTo>
                    <a:pt x="1524" y="391668"/>
                  </a:lnTo>
                  <a:lnTo>
                    <a:pt x="1524" y="400812"/>
                  </a:lnTo>
                  <a:lnTo>
                    <a:pt x="9144" y="400812"/>
                  </a:lnTo>
                  <a:lnTo>
                    <a:pt x="9144" y="391668"/>
                  </a:lnTo>
                  <a:close/>
                </a:path>
                <a:path w="12700" h="1271270">
                  <a:moveTo>
                    <a:pt x="9144" y="373380"/>
                  </a:moveTo>
                  <a:lnTo>
                    <a:pt x="1524" y="373380"/>
                  </a:lnTo>
                  <a:lnTo>
                    <a:pt x="1524" y="382524"/>
                  </a:lnTo>
                  <a:lnTo>
                    <a:pt x="9144" y="382524"/>
                  </a:lnTo>
                  <a:lnTo>
                    <a:pt x="9144" y="373380"/>
                  </a:lnTo>
                  <a:close/>
                </a:path>
                <a:path w="12700" h="1271270">
                  <a:moveTo>
                    <a:pt x="9144" y="355092"/>
                  </a:moveTo>
                  <a:lnTo>
                    <a:pt x="1524" y="355092"/>
                  </a:lnTo>
                  <a:lnTo>
                    <a:pt x="1524" y="364236"/>
                  </a:lnTo>
                  <a:lnTo>
                    <a:pt x="9144" y="364236"/>
                  </a:lnTo>
                  <a:lnTo>
                    <a:pt x="9144" y="355092"/>
                  </a:lnTo>
                  <a:close/>
                </a:path>
                <a:path w="12700" h="1271270">
                  <a:moveTo>
                    <a:pt x="9144" y="338328"/>
                  </a:moveTo>
                  <a:lnTo>
                    <a:pt x="1524" y="338328"/>
                  </a:lnTo>
                  <a:lnTo>
                    <a:pt x="1524" y="347472"/>
                  </a:lnTo>
                  <a:lnTo>
                    <a:pt x="9144" y="347472"/>
                  </a:lnTo>
                  <a:lnTo>
                    <a:pt x="9144" y="338328"/>
                  </a:lnTo>
                  <a:close/>
                </a:path>
                <a:path w="12700" h="1271270">
                  <a:moveTo>
                    <a:pt x="9144" y="320040"/>
                  </a:moveTo>
                  <a:lnTo>
                    <a:pt x="1524" y="320040"/>
                  </a:lnTo>
                  <a:lnTo>
                    <a:pt x="1524" y="329184"/>
                  </a:lnTo>
                  <a:lnTo>
                    <a:pt x="9144" y="329184"/>
                  </a:lnTo>
                  <a:lnTo>
                    <a:pt x="9144" y="320040"/>
                  </a:lnTo>
                  <a:close/>
                </a:path>
                <a:path w="12700" h="1271270">
                  <a:moveTo>
                    <a:pt x="9144" y="301752"/>
                  </a:moveTo>
                  <a:lnTo>
                    <a:pt x="1524" y="301752"/>
                  </a:lnTo>
                  <a:lnTo>
                    <a:pt x="1524" y="310896"/>
                  </a:lnTo>
                  <a:lnTo>
                    <a:pt x="9144" y="310896"/>
                  </a:lnTo>
                  <a:lnTo>
                    <a:pt x="9144" y="301752"/>
                  </a:lnTo>
                  <a:close/>
                </a:path>
                <a:path w="12700" h="1271270">
                  <a:moveTo>
                    <a:pt x="9144" y="284988"/>
                  </a:moveTo>
                  <a:lnTo>
                    <a:pt x="1524" y="284988"/>
                  </a:lnTo>
                  <a:lnTo>
                    <a:pt x="1524" y="294132"/>
                  </a:lnTo>
                  <a:lnTo>
                    <a:pt x="9144" y="294132"/>
                  </a:lnTo>
                  <a:lnTo>
                    <a:pt x="9144" y="284988"/>
                  </a:lnTo>
                  <a:close/>
                </a:path>
                <a:path w="12700" h="1271270">
                  <a:moveTo>
                    <a:pt x="9144" y="266700"/>
                  </a:moveTo>
                  <a:lnTo>
                    <a:pt x="1524" y="266700"/>
                  </a:lnTo>
                  <a:lnTo>
                    <a:pt x="1524" y="275844"/>
                  </a:lnTo>
                  <a:lnTo>
                    <a:pt x="9144" y="275844"/>
                  </a:lnTo>
                  <a:lnTo>
                    <a:pt x="9144" y="266700"/>
                  </a:lnTo>
                  <a:close/>
                </a:path>
                <a:path w="12700" h="1271270">
                  <a:moveTo>
                    <a:pt x="9144" y="248412"/>
                  </a:moveTo>
                  <a:lnTo>
                    <a:pt x="1524" y="248412"/>
                  </a:lnTo>
                  <a:lnTo>
                    <a:pt x="1524" y="257556"/>
                  </a:lnTo>
                  <a:lnTo>
                    <a:pt x="9144" y="257556"/>
                  </a:lnTo>
                  <a:lnTo>
                    <a:pt x="9144" y="248412"/>
                  </a:lnTo>
                  <a:close/>
                </a:path>
                <a:path w="12700" h="1271270">
                  <a:moveTo>
                    <a:pt x="9144" y="231648"/>
                  </a:moveTo>
                  <a:lnTo>
                    <a:pt x="1524" y="231648"/>
                  </a:lnTo>
                  <a:lnTo>
                    <a:pt x="1524" y="240804"/>
                  </a:lnTo>
                  <a:lnTo>
                    <a:pt x="9144" y="240804"/>
                  </a:lnTo>
                  <a:lnTo>
                    <a:pt x="9144" y="231648"/>
                  </a:lnTo>
                  <a:close/>
                </a:path>
                <a:path w="12700" h="1271270">
                  <a:moveTo>
                    <a:pt x="9144" y="213360"/>
                  </a:moveTo>
                  <a:lnTo>
                    <a:pt x="1524" y="213360"/>
                  </a:lnTo>
                  <a:lnTo>
                    <a:pt x="1524" y="222516"/>
                  </a:lnTo>
                  <a:lnTo>
                    <a:pt x="9144" y="222516"/>
                  </a:lnTo>
                  <a:lnTo>
                    <a:pt x="9144" y="213360"/>
                  </a:lnTo>
                  <a:close/>
                </a:path>
                <a:path w="12700" h="1271270">
                  <a:moveTo>
                    <a:pt x="9144" y="196596"/>
                  </a:moveTo>
                  <a:lnTo>
                    <a:pt x="1524" y="196596"/>
                  </a:lnTo>
                  <a:lnTo>
                    <a:pt x="1524" y="204228"/>
                  </a:lnTo>
                  <a:lnTo>
                    <a:pt x="9144" y="204228"/>
                  </a:lnTo>
                  <a:lnTo>
                    <a:pt x="9144" y="196596"/>
                  </a:lnTo>
                  <a:close/>
                </a:path>
                <a:path w="12700" h="1271270">
                  <a:moveTo>
                    <a:pt x="9144" y="178308"/>
                  </a:moveTo>
                  <a:lnTo>
                    <a:pt x="0" y="178308"/>
                  </a:lnTo>
                  <a:lnTo>
                    <a:pt x="0" y="187464"/>
                  </a:lnTo>
                  <a:lnTo>
                    <a:pt x="9144" y="187464"/>
                  </a:lnTo>
                  <a:lnTo>
                    <a:pt x="9144" y="178308"/>
                  </a:lnTo>
                  <a:close/>
                </a:path>
                <a:path w="12700" h="1271270">
                  <a:moveTo>
                    <a:pt x="9144" y="160020"/>
                  </a:moveTo>
                  <a:lnTo>
                    <a:pt x="0" y="160020"/>
                  </a:lnTo>
                  <a:lnTo>
                    <a:pt x="0" y="169176"/>
                  </a:lnTo>
                  <a:lnTo>
                    <a:pt x="9144" y="169176"/>
                  </a:lnTo>
                  <a:lnTo>
                    <a:pt x="9144" y="160020"/>
                  </a:lnTo>
                  <a:close/>
                </a:path>
                <a:path w="12700" h="1271270">
                  <a:moveTo>
                    <a:pt x="9144" y="143256"/>
                  </a:moveTo>
                  <a:lnTo>
                    <a:pt x="0" y="143256"/>
                  </a:lnTo>
                  <a:lnTo>
                    <a:pt x="0" y="150888"/>
                  </a:lnTo>
                  <a:lnTo>
                    <a:pt x="9144" y="150888"/>
                  </a:lnTo>
                  <a:lnTo>
                    <a:pt x="9144" y="143256"/>
                  </a:lnTo>
                  <a:close/>
                </a:path>
                <a:path w="12700" h="1271270">
                  <a:moveTo>
                    <a:pt x="9144" y="124968"/>
                  </a:moveTo>
                  <a:lnTo>
                    <a:pt x="0" y="124968"/>
                  </a:lnTo>
                  <a:lnTo>
                    <a:pt x="0" y="134112"/>
                  </a:lnTo>
                  <a:lnTo>
                    <a:pt x="9144" y="134112"/>
                  </a:lnTo>
                  <a:lnTo>
                    <a:pt x="9144" y="124968"/>
                  </a:lnTo>
                  <a:close/>
                </a:path>
                <a:path w="12700" h="1271270">
                  <a:moveTo>
                    <a:pt x="9144" y="106680"/>
                  </a:moveTo>
                  <a:lnTo>
                    <a:pt x="0" y="106680"/>
                  </a:lnTo>
                  <a:lnTo>
                    <a:pt x="0" y="115824"/>
                  </a:lnTo>
                  <a:lnTo>
                    <a:pt x="9144" y="115824"/>
                  </a:lnTo>
                  <a:lnTo>
                    <a:pt x="9144" y="106680"/>
                  </a:lnTo>
                  <a:close/>
                </a:path>
                <a:path w="12700" h="1271270">
                  <a:moveTo>
                    <a:pt x="9144" y="89916"/>
                  </a:moveTo>
                  <a:lnTo>
                    <a:pt x="0" y="89916"/>
                  </a:lnTo>
                  <a:lnTo>
                    <a:pt x="0" y="97536"/>
                  </a:lnTo>
                  <a:lnTo>
                    <a:pt x="9144" y="97536"/>
                  </a:lnTo>
                  <a:lnTo>
                    <a:pt x="9144" y="89916"/>
                  </a:lnTo>
                  <a:close/>
                </a:path>
                <a:path w="12700" h="1271270">
                  <a:moveTo>
                    <a:pt x="9144" y="71628"/>
                  </a:moveTo>
                  <a:lnTo>
                    <a:pt x="0" y="71628"/>
                  </a:lnTo>
                  <a:lnTo>
                    <a:pt x="0" y="80772"/>
                  </a:lnTo>
                  <a:lnTo>
                    <a:pt x="9144" y="80772"/>
                  </a:lnTo>
                  <a:lnTo>
                    <a:pt x="9144" y="71628"/>
                  </a:lnTo>
                  <a:close/>
                </a:path>
                <a:path w="12700" h="1271270">
                  <a:moveTo>
                    <a:pt x="9144" y="53340"/>
                  </a:moveTo>
                  <a:lnTo>
                    <a:pt x="0" y="53340"/>
                  </a:lnTo>
                  <a:lnTo>
                    <a:pt x="0" y="62484"/>
                  </a:lnTo>
                  <a:lnTo>
                    <a:pt x="9144" y="62484"/>
                  </a:lnTo>
                  <a:lnTo>
                    <a:pt x="9144" y="53340"/>
                  </a:lnTo>
                  <a:close/>
                </a:path>
                <a:path w="12700" h="1271270">
                  <a:moveTo>
                    <a:pt x="9144" y="36576"/>
                  </a:moveTo>
                  <a:lnTo>
                    <a:pt x="0" y="36576"/>
                  </a:lnTo>
                  <a:lnTo>
                    <a:pt x="0" y="44196"/>
                  </a:lnTo>
                  <a:lnTo>
                    <a:pt x="9144" y="44196"/>
                  </a:lnTo>
                  <a:lnTo>
                    <a:pt x="9144" y="36576"/>
                  </a:lnTo>
                  <a:close/>
                </a:path>
                <a:path w="12700" h="1271270">
                  <a:moveTo>
                    <a:pt x="9144" y="18288"/>
                  </a:moveTo>
                  <a:lnTo>
                    <a:pt x="0" y="18288"/>
                  </a:lnTo>
                  <a:lnTo>
                    <a:pt x="0" y="27432"/>
                  </a:lnTo>
                  <a:lnTo>
                    <a:pt x="9144" y="27432"/>
                  </a:lnTo>
                  <a:lnTo>
                    <a:pt x="9144" y="18288"/>
                  </a:lnTo>
                  <a:close/>
                </a:path>
                <a:path w="12700" h="1271270">
                  <a:moveTo>
                    <a:pt x="9144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44" y="9144"/>
                  </a:lnTo>
                  <a:lnTo>
                    <a:pt x="9144" y="0"/>
                  </a:lnTo>
                  <a:close/>
                </a:path>
                <a:path w="12700" h="1271270">
                  <a:moveTo>
                    <a:pt x="10668" y="941832"/>
                  </a:moveTo>
                  <a:lnTo>
                    <a:pt x="1524" y="941832"/>
                  </a:lnTo>
                  <a:lnTo>
                    <a:pt x="1524" y="950988"/>
                  </a:lnTo>
                  <a:lnTo>
                    <a:pt x="10668" y="950988"/>
                  </a:lnTo>
                  <a:lnTo>
                    <a:pt x="10668" y="941832"/>
                  </a:lnTo>
                  <a:close/>
                </a:path>
                <a:path w="12700" h="1271270">
                  <a:moveTo>
                    <a:pt x="10668" y="925068"/>
                  </a:moveTo>
                  <a:lnTo>
                    <a:pt x="1524" y="925068"/>
                  </a:lnTo>
                  <a:lnTo>
                    <a:pt x="1524" y="934212"/>
                  </a:lnTo>
                  <a:lnTo>
                    <a:pt x="10668" y="934212"/>
                  </a:lnTo>
                  <a:lnTo>
                    <a:pt x="10668" y="925068"/>
                  </a:lnTo>
                  <a:close/>
                </a:path>
                <a:path w="12700" h="1271270">
                  <a:moveTo>
                    <a:pt x="10668" y="906780"/>
                  </a:moveTo>
                  <a:lnTo>
                    <a:pt x="1524" y="906780"/>
                  </a:lnTo>
                  <a:lnTo>
                    <a:pt x="1524" y="915924"/>
                  </a:lnTo>
                  <a:lnTo>
                    <a:pt x="10668" y="915924"/>
                  </a:lnTo>
                  <a:lnTo>
                    <a:pt x="10668" y="906780"/>
                  </a:lnTo>
                  <a:close/>
                </a:path>
                <a:path w="12700" h="1271270">
                  <a:moveTo>
                    <a:pt x="10668" y="888492"/>
                  </a:moveTo>
                  <a:lnTo>
                    <a:pt x="1524" y="888492"/>
                  </a:lnTo>
                  <a:lnTo>
                    <a:pt x="1524" y="897636"/>
                  </a:lnTo>
                  <a:lnTo>
                    <a:pt x="10668" y="897636"/>
                  </a:lnTo>
                  <a:lnTo>
                    <a:pt x="10668" y="888492"/>
                  </a:lnTo>
                  <a:close/>
                </a:path>
                <a:path w="12700" h="1271270">
                  <a:moveTo>
                    <a:pt x="10668" y="871728"/>
                  </a:moveTo>
                  <a:lnTo>
                    <a:pt x="1524" y="871728"/>
                  </a:lnTo>
                  <a:lnTo>
                    <a:pt x="1524" y="880872"/>
                  </a:lnTo>
                  <a:lnTo>
                    <a:pt x="10668" y="880872"/>
                  </a:lnTo>
                  <a:lnTo>
                    <a:pt x="10668" y="871728"/>
                  </a:lnTo>
                  <a:close/>
                </a:path>
                <a:path w="12700" h="1271270">
                  <a:moveTo>
                    <a:pt x="10668" y="853440"/>
                  </a:moveTo>
                  <a:lnTo>
                    <a:pt x="1524" y="853440"/>
                  </a:lnTo>
                  <a:lnTo>
                    <a:pt x="1524" y="862584"/>
                  </a:lnTo>
                  <a:lnTo>
                    <a:pt x="10668" y="862584"/>
                  </a:lnTo>
                  <a:lnTo>
                    <a:pt x="10668" y="853440"/>
                  </a:lnTo>
                  <a:close/>
                </a:path>
                <a:path w="12700" h="1271270">
                  <a:moveTo>
                    <a:pt x="10668" y="835152"/>
                  </a:moveTo>
                  <a:lnTo>
                    <a:pt x="1524" y="835152"/>
                  </a:lnTo>
                  <a:lnTo>
                    <a:pt x="1524" y="844296"/>
                  </a:lnTo>
                  <a:lnTo>
                    <a:pt x="10668" y="844296"/>
                  </a:lnTo>
                  <a:lnTo>
                    <a:pt x="10668" y="835152"/>
                  </a:lnTo>
                  <a:close/>
                </a:path>
                <a:path w="12700" h="1271270">
                  <a:moveTo>
                    <a:pt x="10668" y="818388"/>
                  </a:moveTo>
                  <a:lnTo>
                    <a:pt x="1524" y="818388"/>
                  </a:lnTo>
                  <a:lnTo>
                    <a:pt x="1524" y="827532"/>
                  </a:lnTo>
                  <a:lnTo>
                    <a:pt x="10668" y="827532"/>
                  </a:lnTo>
                  <a:lnTo>
                    <a:pt x="10668" y="818388"/>
                  </a:lnTo>
                  <a:close/>
                </a:path>
                <a:path w="12700" h="1271270">
                  <a:moveTo>
                    <a:pt x="10668" y="800100"/>
                  </a:moveTo>
                  <a:lnTo>
                    <a:pt x="1524" y="800100"/>
                  </a:lnTo>
                  <a:lnTo>
                    <a:pt x="1524" y="809244"/>
                  </a:lnTo>
                  <a:lnTo>
                    <a:pt x="10668" y="809244"/>
                  </a:lnTo>
                  <a:lnTo>
                    <a:pt x="10668" y="800100"/>
                  </a:lnTo>
                  <a:close/>
                </a:path>
                <a:path w="12700" h="1271270">
                  <a:moveTo>
                    <a:pt x="10668" y="781812"/>
                  </a:moveTo>
                  <a:lnTo>
                    <a:pt x="1524" y="781812"/>
                  </a:lnTo>
                  <a:lnTo>
                    <a:pt x="1524" y="790956"/>
                  </a:lnTo>
                  <a:lnTo>
                    <a:pt x="10668" y="790956"/>
                  </a:lnTo>
                  <a:lnTo>
                    <a:pt x="10668" y="781812"/>
                  </a:lnTo>
                  <a:close/>
                </a:path>
                <a:path w="12700" h="1271270">
                  <a:moveTo>
                    <a:pt x="10668" y="765048"/>
                  </a:moveTo>
                  <a:lnTo>
                    <a:pt x="1524" y="765048"/>
                  </a:lnTo>
                  <a:lnTo>
                    <a:pt x="1524" y="774204"/>
                  </a:lnTo>
                  <a:lnTo>
                    <a:pt x="10668" y="774204"/>
                  </a:lnTo>
                  <a:lnTo>
                    <a:pt x="10668" y="765048"/>
                  </a:lnTo>
                  <a:close/>
                </a:path>
                <a:path w="12700" h="1271270">
                  <a:moveTo>
                    <a:pt x="10668" y="746760"/>
                  </a:moveTo>
                  <a:lnTo>
                    <a:pt x="1524" y="746760"/>
                  </a:lnTo>
                  <a:lnTo>
                    <a:pt x="1524" y="755916"/>
                  </a:lnTo>
                  <a:lnTo>
                    <a:pt x="10668" y="755916"/>
                  </a:lnTo>
                  <a:lnTo>
                    <a:pt x="10668" y="746760"/>
                  </a:lnTo>
                  <a:close/>
                </a:path>
                <a:path w="12700" h="1271270">
                  <a:moveTo>
                    <a:pt x="10668" y="728472"/>
                  </a:moveTo>
                  <a:lnTo>
                    <a:pt x="1524" y="728472"/>
                  </a:lnTo>
                  <a:lnTo>
                    <a:pt x="1524" y="737628"/>
                  </a:lnTo>
                  <a:lnTo>
                    <a:pt x="10668" y="737628"/>
                  </a:lnTo>
                  <a:lnTo>
                    <a:pt x="10668" y="728472"/>
                  </a:lnTo>
                  <a:close/>
                </a:path>
                <a:path w="12700" h="1271270">
                  <a:moveTo>
                    <a:pt x="10668" y="711708"/>
                  </a:moveTo>
                  <a:lnTo>
                    <a:pt x="1524" y="711708"/>
                  </a:lnTo>
                  <a:lnTo>
                    <a:pt x="1524" y="720864"/>
                  </a:lnTo>
                  <a:lnTo>
                    <a:pt x="10668" y="720864"/>
                  </a:lnTo>
                  <a:lnTo>
                    <a:pt x="10668" y="711708"/>
                  </a:lnTo>
                  <a:close/>
                </a:path>
                <a:path w="12700" h="1271270">
                  <a:moveTo>
                    <a:pt x="10668" y="693420"/>
                  </a:moveTo>
                  <a:lnTo>
                    <a:pt x="1524" y="693420"/>
                  </a:lnTo>
                  <a:lnTo>
                    <a:pt x="1524" y="702576"/>
                  </a:lnTo>
                  <a:lnTo>
                    <a:pt x="10668" y="702576"/>
                  </a:lnTo>
                  <a:lnTo>
                    <a:pt x="10668" y="693420"/>
                  </a:lnTo>
                  <a:close/>
                </a:path>
                <a:path w="12700" h="1271270">
                  <a:moveTo>
                    <a:pt x="10668" y="675132"/>
                  </a:moveTo>
                  <a:lnTo>
                    <a:pt x="1524" y="675132"/>
                  </a:lnTo>
                  <a:lnTo>
                    <a:pt x="1524" y="684288"/>
                  </a:lnTo>
                  <a:lnTo>
                    <a:pt x="10668" y="684288"/>
                  </a:lnTo>
                  <a:lnTo>
                    <a:pt x="10668" y="675132"/>
                  </a:lnTo>
                  <a:close/>
                </a:path>
                <a:path w="12700" h="1271270">
                  <a:moveTo>
                    <a:pt x="10668" y="658368"/>
                  </a:moveTo>
                  <a:lnTo>
                    <a:pt x="1524" y="658368"/>
                  </a:lnTo>
                  <a:lnTo>
                    <a:pt x="1524" y="667512"/>
                  </a:lnTo>
                  <a:lnTo>
                    <a:pt x="10668" y="667512"/>
                  </a:lnTo>
                  <a:lnTo>
                    <a:pt x="10668" y="658368"/>
                  </a:lnTo>
                  <a:close/>
                </a:path>
                <a:path w="12700" h="1271270">
                  <a:moveTo>
                    <a:pt x="10668" y="640080"/>
                  </a:moveTo>
                  <a:lnTo>
                    <a:pt x="1524" y="640080"/>
                  </a:lnTo>
                  <a:lnTo>
                    <a:pt x="1524" y="649224"/>
                  </a:lnTo>
                  <a:lnTo>
                    <a:pt x="10668" y="649224"/>
                  </a:lnTo>
                  <a:lnTo>
                    <a:pt x="10668" y="640080"/>
                  </a:lnTo>
                  <a:close/>
                </a:path>
                <a:path w="12700" h="1271270">
                  <a:moveTo>
                    <a:pt x="10668" y="621792"/>
                  </a:moveTo>
                  <a:lnTo>
                    <a:pt x="1524" y="621792"/>
                  </a:lnTo>
                  <a:lnTo>
                    <a:pt x="1524" y="630936"/>
                  </a:lnTo>
                  <a:lnTo>
                    <a:pt x="10668" y="630936"/>
                  </a:lnTo>
                  <a:lnTo>
                    <a:pt x="10668" y="621792"/>
                  </a:lnTo>
                  <a:close/>
                </a:path>
                <a:path w="12700" h="1271270">
                  <a:moveTo>
                    <a:pt x="10668" y="605028"/>
                  </a:moveTo>
                  <a:lnTo>
                    <a:pt x="1524" y="605028"/>
                  </a:lnTo>
                  <a:lnTo>
                    <a:pt x="1524" y="614172"/>
                  </a:lnTo>
                  <a:lnTo>
                    <a:pt x="10668" y="614172"/>
                  </a:lnTo>
                  <a:lnTo>
                    <a:pt x="10668" y="605028"/>
                  </a:lnTo>
                  <a:close/>
                </a:path>
                <a:path w="12700" h="1271270">
                  <a:moveTo>
                    <a:pt x="10668" y="586740"/>
                  </a:moveTo>
                  <a:lnTo>
                    <a:pt x="1524" y="586740"/>
                  </a:lnTo>
                  <a:lnTo>
                    <a:pt x="1524" y="595884"/>
                  </a:lnTo>
                  <a:lnTo>
                    <a:pt x="10668" y="595884"/>
                  </a:lnTo>
                  <a:lnTo>
                    <a:pt x="10668" y="586740"/>
                  </a:lnTo>
                  <a:close/>
                </a:path>
                <a:path w="12700" h="1271270">
                  <a:moveTo>
                    <a:pt x="10668" y="577596"/>
                  </a:moveTo>
                  <a:lnTo>
                    <a:pt x="9144" y="568452"/>
                  </a:lnTo>
                  <a:lnTo>
                    <a:pt x="1524" y="568452"/>
                  </a:lnTo>
                  <a:lnTo>
                    <a:pt x="1524" y="577596"/>
                  </a:lnTo>
                  <a:lnTo>
                    <a:pt x="10668" y="577596"/>
                  </a:lnTo>
                  <a:close/>
                </a:path>
                <a:path w="12700" h="1271270">
                  <a:moveTo>
                    <a:pt x="12192" y="1261872"/>
                  </a:moveTo>
                  <a:lnTo>
                    <a:pt x="3048" y="1261872"/>
                  </a:lnTo>
                  <a:lnTo>
                    <a:pt x="3048" y="1271028"/>
                  </a:lnTo>
                  <a:lnTo>
                    <a:pt x="12192" y="1271028"/>
                  </a:lnTo>
                  <a:lnTo>
                    <a:pt x="12192" y="1261872"/>
                  </a:lnTo>
                  <a:close/>
                </a:path>
                <a:path w="12700" h="1271270">
                  <a:moveTo>
                    <a:pt x="12192" y="1245108"/>
                  </a:moveTo>
                  <a:lnTo>
                    <a:pt x="3048" y="1245108"/>
                  </a:lnTo>
                  <a:lnTo>
                    <a:pt x="3048" y="1254264"/>
                  </a:lnTo>
                  <a:lnTo>
                    <a:pt x="12192" y="1254264"/>
                  </a:lnTo>
                  <a:lnTo>
                    <a:pt x="12192" y="1245108"/>
                  </a:lnTo>
                  <a:close/>
                </a:path>
                <a:path w="12700" h="1271270">
                  <a:moveTo>
                    <a:pt x="12192" y="1226820"/>
                  </a:moveTo>
                  <a:lnTo>
                    <a:pt x="3048" y="1226820"/>
                  </a:lnTo>
                  <a:lnTo>
                    <a:pt x="3048" y="1235976"/>
                  </a:lnTo>
                  <a:lnTo>
                    <a:pt x="12192" y="1235976"/>
                  </a:lnTo>
                  <a:lnTo>
                    <a:pt x="12192" y="1226820"/>
                  </a:lnTo>
                  <a:close/>
                </a:path>
                <a:path w="12700" h="1271270">
                  <a:moveTo>
                    <a:pt x="12192" y="1208532"/>
                  </a:moveTo>
                  <a:lnTo>
                    <a:pt x="3048" y="1208532"/>
                  </a:lnTo>
                  <a:lnTo>
                    <a:pt x="3048" y="1217688"/>
                  </a:lnTo>
                  <a:lnTo>
                    <a:pt x="12192" y="1217688"/>
                  </a:lnTo>
                  <a:lnTo>
                    <a:pt x="12192" y="1208532"/>
                  </a:lnTo>
                  <a:close/>
                </a:path>
                <a:path w="12700" h="1271270">
                  <a:moveTo>
                    <a:pt x="12192" y="1191768"/>
                  </a:moveTo>
                  <a:lnTo>
                    <a:pt x="3048" y="1191768"/>
                  </a:lnTo>
                  <a:lnTo>
                    <a:pt x="3048" y="1200912"/>
                  </a:lnTo>
                  <a:lnTo>
                    <a:pt x="12192" y="1200912"/>
                  </a:lnTo>
                  <a:lnTo>
                    <a:pt x="12192" y="1191768"/>
                  </a:lnTo>
                  <a:close/>
                </a:path>
                <a:path w="12700" h="1271270">
                  <a:moveTo>
                    <a:pt x="12192" y="1173480"/>
                  </a:moveTo>
                  <a:lnTo>
                    <a:pt x="3048" y="1173480"/>
                  </a:lnTo>
                  <a:lnTo>
                    <a:pt x="3048" y="1182624"/>
                  </a:lnTo>
                  <a:lnTo>
                    <a:pt x="12192" y="1182624"/>
                  </a:lnTo>
                  <a:lnTo>
                    <a:pt x="12192" y="1173480"/>
                  </a:lnTo>
                  <a:close/>
                </a:path>
                <a:path w="12700" h="1271270">
                  <a:moveTo>
                    <a:pt x="12192" y="1155192"/>
                  </a:moveTo>
                  <a:lnTo>
                    <a:pt x="3048" y="1155192"/>
                  </a:lnTo>
                  <a:lnTo>
                    <a:pt x="3048" y="1164336"/>
                  </a:lnTo>
                  <a:lnTo>
                    <a:pt x="12192" y="1164336"/>
                  </a:lnTo>
                  <a:lnTo>
                    <a:pt x="12192" y="1155192"/>
                  </a:lnTo>
                  <a:close/>
                </a:path>
                <a:path w="12700" h="1271270">
                  <a:moveTo>
                    <a:pt x="12192" y="1138428"/>
                  </a:moveTo>
                  <a:lnTo>
                    <a:pt x="3048" y="1138428"/>
                  </a:lnTo>
                  <a:lnTo>
                    <a:pt x="3048" y="1147572"/>
                  </a:lnTo>
                  <a:lnTo>
                    <a:pt x="12192" y="1147572"/>
                  </a:lnTo>
                  <a:lnTo>
                    <a:pt x="12192" y="1138428"/>
                  </a:lnTo>
                  <a:close/>
                </a:path>
                <a:path w="12700" h="1271270">
                  <a:moveTo>
                    <a:pt x="12192" y="1120140"/>
                  </a:moveTo>
                  <a:lnTo>
                    <a:pt x="3048" y="1120140"/>
                  </a:lnTo>
                  <a:lnTo>
                    <a:pt x="3048" y="1129284"/>
                  </a:lnTo>
                  <a:lnTo>
                    <a:pt x="12192" y="1129284"/>
                  </a:lnTo>
                  <a:lnTo>
                    <a:pt x="12192" y="1120140"/>
                  </a:lnTo>
                  <a:close/>
                </a:path>
                <a:path w="12700" h="1271270">
                  <a:moveTo>
                    <a:pt x="12192" y="1101852"/>
                  </a:moveTo>
                  <a:lnTo>
                    <a:pt x="3048" y="1101852"/>
                  </a:lnTo>
                  <a:lnTo>
                    <a:pt x="3048" y="1110996"/>
                  </a:lnTo>
                  <a:lnTo>
                    <a:pt x="12192" y="1110996"/>
                  </a:lnTo>
                  <a:lnTo>
                    <a:pt x="12192" y="1101852"/>
                  </a:lnTo>
                  <a:close/>
                </a:path>
                <a:path w="12700" h="1271270">
                  <a:moveTo>
                    <a:pt x="12192" y="1085088"/>
                  </a:moveTo>
                  <a:lnTo>
                    <a:pt x="3048" y="1085088"/>
                  </a:lnTo>
                  <a:lnTo>
                    <a:pt x="3048" y="1094232"/>
                  </a:lnTo>
                  <a:lnTo>
                    <a:pt x="12192" y="1094232"/>
                  </a:lnTo>
                  <a:lnTo>
                    <a:pt x="12192" y="1085088"/>
                  </a:lnTo>
                  <a:close/>
                </a:path>
                <a:path w="12700" h="1271270">
                  <a:moveTo>
                    <a:pt x="12192" y="1066800"/>
                  </a:moveTo>
                  <a:lnTo>
                    <a:pt x="3048" y="1066800"/>
                  </a:lnTo>
                  <a:lnTo>
                    <a:pt x="3048" y="1075944"/>
                  </a:lnTo>
                  <a:lnTo>
                    <a:pt x="12192" y="1075944"/>
                  </a:lnTo>
                  <a:lnTo>
                    <a:pt x="12192" y="1066800"/>
                  </a:lnTo>
                  <a:close/>
                </a:path>
                <a:path w="12700" h="1271270">
                  <a:moveTo>
                    <a:pt x="12192" y="1048512"/>
                  </a:moveTo>
                  <a:lnTo>
                    <a:pt x="3048" y="1048512"/>
                  </a:lnTo>
                  <a:lnTo>
                    <a:pt x="3048" y="1057656"/>
                  </a:lnTo>
                  <a:lnTo>
                    <a:pt x="12192" y="1057656"/>
                  </a:lnTo>
                  <a:lnTo>
                    <a:pt x="12192" y="1048512"/>
                  </a:lnTo>
                  <a:close/>
                </a:path>
                <a:path w="12700" h="1271270">
                  <a:moveTo>
                    <a:pt x="12192" y="1031748"/>
                  </a:moveTo>
                  <a:lnTo>
                    <a:pt x="3048" y="1031748"/>
                  </a:lnTo>
                  <a:lnTo>
                    <a:pt x="3048" y="1040904"/>
                  </a:lnTo>
                  <a:lnTo>
                    <a:pt x="12192" y="1040904"/>
                  </a:lnTo>
                  <a:lnTo>
                    <a:pt x="12192" y="1031748"/>
                  </a:lnTo>
                  <a:close/>
                </a:path>
                <a:path w="12700" h="1271270">
                  <a:moveTo>
                    <a:pt x="12192" y="1013460"/>
                  </a:moveTo>
                  <a:lnTo>
                    <a:pt x="3048" y="1013460"/>
                  </a:lnTo>
                  <a:lnTo>
                    <a:pt x="3048" y="1022616"/>
                  </a:lnTo>
                  <a:lnTo>
                    <a:pt x="12192" y="1022616"/>
                  </a:lnTo>
                  <a:lnTo>
                    <a:pt x="12192" y="1013460"/>
                  </a:lnTo>
                  <a:close/>
                </a:path>
                <a:path w="12700" h="1271270">
                  <a:moveTo>
                    <a:pt x="12192" y="995172"/>
                  </a:moveTo>
                  <a:lnTo>
                    <a:pt x="3048" y="995172"/>
                  </a:lnTo>
                  <a:lnTo>
                    <a:pt x="3048" y="1004328"/>
                  </a:lnTo>
                  <a:lnTo>
                    <a:pt x="12192" y="1004328"/>
                  </a:lnTo>
                  <a:lnTo>
                    <a:pt x="12192" y="995172"/>
                  </a:lnTo>
                  <a:close/>
                </a:path>
                <a:path w="12700" h="1271270">
                  <a:moveTo>
                    <a:pt x="12192" y="978408"/>
                  </a:moveTo>
                  <a:lnTo>
                    <a:pt x="3048" y="978408"/>
                  </a:lnTo>
                  <a:lnTo>
                    <a:pt x="3048" y="987564"/>
                  </a:lnTo>
                  <a:lnTo>
                    <a:pt x="12192" y="987564"/>
                  </a:lnTo>
                  <a:lnTo>
                    <a:pt x="12192" y="978408"/>
                  </a:lnTo>
                  <a:close/>
                </a:path>
                <a:path w="12700" h="1271270">
                  <a:moveTo>
                    <a:pt x="12192" y="969264"/>
                  </a:moveTo>
                  <a:lnTo>
                    <a:pt x="10668" y="960120"/>
                  </a:lnTo>
                  <a:lnTo>
                    <a:pt x="1524" y="960120"/>
                  </a:lnTo>
                  <a:lnTo>
                    <a:pt x="3048" y="969264"/>
                  </a:lnTo>
                  <a:lnTo>
                    <a:pt x="12192" y="9692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601464" y="3865371"/>
              <a:ext cx="304800" cy="1551940"/>
            </a:xfrm>
            <a:custGeom>
              <a:avLst/>
              <a:gdLst/>
              <a:ahLst/>
              <a:cxnLst/>
              <a:rect l="l" t="t" r="r" b="b"/>
              <a:pathLst>
                <a:path w="304800" h="1551939">
                  <a:moveTo>
                    <a:pt x="9144" y="19812"/>
                  </a:moveTo>
                  <a:lnTo>
                    <a:pt x="0" y="19812"/>
                  </a:lnTo>
                  <a:lnTo>
                    <a:pt x="0" y="28968"/>
                  </a:lnTo>
                  <a:lnTo>
                    <a:pt x="9144" y="28968"/>
                  </a:lnTo>
                  <a:lnTo>
                    <a:pt x="9144" y="19812"/>
                  </a:lnTo>
                  <a:close/>
                </a:path>
                <a:path w="304800" h="1551939">
                  <a:moveTo>
                    <a:pt x="12192" y="1347216"/>
                  </a:moveTo>
                  <a:lnTo>
                    <a:pt x="3048" y="1347216"/>
                  </a:lnTo>
                  <a:lnTo>
                    <a:pt x="3048" y="1356360"/>
                  </a:lnTo>
                  <a:lnTo>
                    <a:pt x="12192" y="1356360"/>
                  </a:lnTo>
                  <a:lnTo>
                    <a:pt x="12192" y="1347216"/>
                  </a:lnTo>
                  <a:close/>
                </a:path>
                <a:path w="304800" h="1551939">
                  <a:moveTo>
                    <a:pt x="12192" y="1328928"/>
                  </a:moveTo>
                  <a:lnTo>
                    <a:pt x="3048" y="1328928"/>
                  </a:lnTo>
                  <a:lnTo>
                    <a:pt x="3048" y="1338072"/>
                  </a:lnTo>
                  <a:lnTo>
                    <a:pt x="12192" y="1338072"/>
                  </a:lnTo>
                  <a:lnTo>
                    <a:pt x="12192" y="1328928"/>
                  </a:lnTo>
                  <a:close/>
                </a:path>
                <a:path w="304800" h="1551939">
                  <a:moveTo>
                    <a:pt x="12192" y="1312164"/>
                  </a:moveTo>
                  <a:lnTo>
                    <a:pt x="3048" y="1312164"/>
                  </a:lnTo>
                  <a:lnTo>
                    <a:pt x="3048" y="1321320"/>
                  </a:lnTo>
                  <a:lnTo>
                    <a:pt x="12192" y="1321320"/>
                  </a:lnTo>
                  <a:lnTo>
                    <a:pt x="12192" y="1312164"/>
                  </a:lnTo>
                  <a:close/>
                </a:path>
                <a:path w="304800" h="1551939">
                  <a:moveTo>
                    <a:pt x="12192" y="1293876"/>
                  </a:moveTo>
                  <a:lnTo>
                    <a:pt x="3048" y="1293876"/>
                  </a:lnTo>
                  <a:lnTo>
                    <a:pt x="3048" y="1303032"/>
                  </a:lnTo>
                  <a:lnTo>
                    <a:pt x="12192" y="1303032"/>
                  </a:lnTo>
                  <a:lnTo>
                    <a:pt x="12192" y="1293876"/>
                  </a:lnTo>
                  <a:close/>
                </a:path>
                <a:path w="304800" h="1551939">
                  <a:moveTo>
                    <a:pt x="12192" y="1275588"/>
                  </a:moveTo>
                  <a:lnTo>
                    <a:pt x="3048" y="1275588"/>
                  </a:lnTo>
                  <a:lnTo>
                    <a:pt x="3048" y="1284744"/>
                  </a:lnTo>
                  <a:lnTo>
                    <a:pt x="12192" y="1284744"/>
                  </a:lnTo>
                  <a:lnTo>
                    <a:pt x="12192" y="1275588"/>
                  </a:lnTo>
                  <a:close/>
                </a:path>
                <a:path w="304800" h="1551939">
                  <a:moveTo>
                    <a:pt x="13716" y="1542288"/>
                  </a:moveTo>
                  <a:lnTo>
                    <a:pt x="4572" y="1542288"/>
                  </a:lnTo>
                  <a:lnTo>
                    <a:pt x="4572" y="1551444"/>
                  </a:lnTo>
                  <a:lnTo>
                    <a:pt x="13716" y="1551444"/>
                  </a:lnTo>
                  <a:lnTo>
                    <a:pt x="13716" y="1542288"/>
                  </a:lnTo>
                  <a:close/>
                </a:path>
                <a:path w="304800" h="1551939">
                  <a:moveTo>
                    <a:pt x="13716" y="1519428"/>
                  </a:moveTo>
                  <a:lnTo>
                    <a:pt x="4572" y="1519428"/>
                  </a:lnTo>
                  <a:lnTo>
                    <a:pt x="4572" y="1525524"/>
                  </a:lnTo>
                  <a:lnTo>
                    <a:pt x="4572" y="1528572"/>
                  </a:lnTo>
                  <a:lnTo>
                    <a:pt x="4572" y="1534680"/>
                  </a:lnTo>
                  <a:lnTo>
                    <a:pt x="13716" y="1534680"/>
                  </a:lnTo>
                  <a:lnTo>
                    <a:pt x="13716" y="1528572"/>
                  </a:lnTo>
                  <a:lnTo>
                    <a:pt x="13716" y="1525524"/>
                  </a:lnTo>
                  <a:lnTo>
                    <a:pt x="13716" y="1519428"/>
                  </a:lnTo>
                  <a:close/>
                </a:path>
                <a:path w="304800" h="1551939">
                  <a:moveTo>
                    <a:pt x="13716" y="1507236"/>
                  </a:moveTo>
                  <a:lnTo>
                    <a:pt x="4572" y="1507236"/>
                  </a:lnTo>
                  <a:lnTo>
                    <a:pt x="4572" y="1516392"/>
                  </a:lnTo>
                  <a:lnTo>
                    <a:pt x="13716" y="1516392"/>
                  </a:lnTo>
                  <a:lnTo>
                    <a:pt x="13716" y="1507236"/>
                  </a:lnTo>
                  <a:close/>
                </a:path>
                <a:path w="304800" h="1551939">
                  <a:moveTo>
                    <a:pt x="13716" y="1488948"/>
                  </a:moveTo>
                  <a:lnTo>
                    <a:pt x="4572" y="1488948"/>
                  </a:lnTo>
                  <a:lnTo>
                    <a:pt x="4572" y="1498104"/>
                  </a:lnTo>
                  <a:lnTo>
                    <a:pt x="13716" y="1498104"/>
                  </a:lnTo>
                  <a:lnTo>
                    <a:pt x="13716" y="1488948"/>
                  </a:lnTo>
                  <a:close/>
                </a:path>
                <a:path w="304800" h="1551939">
                  <a:moveTo>
                    <a:pt x="13716" y="1472184"/>
                  </a:moveTo>
                  <a:lnTo>
                    <a:pt x="4572" y="1472184"/>
                  </a:lnTo>
                  <a:lnTo>
                    <a:pt x="4572" y="1481328"/>
                  </a:lnTo>
                  <a:lnTo>
                    <a:pt x="13716" y="1481328"/>
                  </a:lnTo>
                  <a:lnTo>
                    <a:pt x="13716" y="1472184"/>
                  </a:lnTo>
                  <a:close/>
                </a:path>
                <a:path w="304800" h="1551939">
                  <a:moveTo>
                    <a:pt x="13716" y="1453896"/>
                  </a:moveTo>
                  <a:lnTo>
                    <a:pt x="4572" y="1453896"/>
                  </a:lnTo>
                  <a:lnTo>
                    <a:pt x="4572" y="1463040"/>
                  </a:lnTo>
                  <a:lnTo>
                    <a:pt x="13716" y="1463040"/>
                  </a:lnTo>
                  <a:lnTo>
                    <a:pt x="13716" y="1453896"/>
                  </a:lnTo>
                  <a:close/>
                </a:path>
                <a:path w="304800" h="1551939">
                  <a:moveTo>
                    <a:pt x="13716" y="1435608"/>
                  </a:moveTo>
                  <a:lnTo>
                    <a:pt x="4572" y="1435608"/>
                  </a:lnTo>
                  <a:lnTo>
                    <a:pt x="4572" y="1444752"/>
                  </a:lnTo>
                  <a:lnTo>
                    <a:pt x="13716" y="1444752"/>
                  </a:lnTo>
                  <a:lnTo>
                    <a:pt x="13716" y="1435608"/>
                  </a:lnTo>
                  <a:close/>
                </a:path>
                <a:path w="304800" h="1551939">
                  <a:moveTo>
                    <a:pt x="13716" y="1418844"/>
                  </a:moveTo>
                  <a:lnTo>
                    <a:pt x="4572" y="1418844"/>
                  </a:lnTo>
                  <a:lnTo>
                    <a:pt x="4572" y="1427988"/>
                  </a:lnTo>
                  <a:lnTo>
                    <a:pt x="13716" y="1427988"/>
                  </a:lnTo>
                  <a:lnTo>
                    <a:pt x="13716" y="1418844"/>
                  </a:lnTo>
                  <a:close/>
                </a:path>
                <a:path w="304800" h="1551939">
                  <a:moveTo>
                    <a:pt x="13716" y="1400556"/>
                  </a:moveTo>
                  <a:lnTo>
                    <a:pt x="4572" y="1400556"/>
                  </a:lnTo>
                  <a:lnTo>
                    <a:pt x="4572" y="1409700"/>
                  </a:lnTo>
                  <a:lnTo>
                    <a:pt x="13716" y="1409700"/>
                  </a:lnTo>
                  <a:lnTo>
                    <a:pt x="13716" y="1400556"/>
                  </a:lnTo>
                  <a:close/>
                </a:path>
                <a:path w="304800" h="1551939">
                  <a:moveTo>
                    <a:pt x="13716" y="1382268"/>
                  </a:moveTo>
                  <a:lnTo>
                    <a:pt x="4572" y="1382268"/>
                  </a:lnTo>
                  <a:lnTo>
                    <a:pt x="4572" y="1391412"/>
                  </a:lnTo>
                  <a:lnTo>
                    <a:pt x="13716" y="1391412"/>
                  </a:lnTo>
                  <a:lnTo>
                    <a:pt x="13716" y="1382268"/>
                  </a:lnTo>
                  <a:close/>
                </a:path>
                <a:path w="304800" h="1551939">
                  <a:moveTo>
                    <a:pt x="13716" y="1365504"/>
                  </a:moveTo>
                  <a:lnTo>
                    <a:pt x="4572" y="1365504"/>
                  </a:lnTo>
                  <a:lnTo>
                    <a:pt x="4572" y="1374648"/>
                  </a:lnTo>
                  <a:lnTo>
                    <a:pt x="13716" y="1374648"/>
                  </a:lnTo>
                  <a:lnTo>
                    <a:pt x="13716" y="1365504"/>
                  </a:lnTo>
                  <a:close/>
                </a:path>
                <a:path w="304800" h="1551939">
                  <a:moveTo>
                    <a:pt x="13716" y="1037844"/>
                  </a:moveTo>
                  <a:lnTo>
                    <a:pt x="4572" y="1037844"/>
                  </a:lnTo>
                  <a:lnTo>
                    <a:pt x="4572" y="1045464"/>
                  </a:lnTo>
                  <a:lnTo>
                    <a:pt x="13716" y="1045464"/>
                  </a:lnTo>
                  <a:lnTo>
                    <a:pt x="13716" y="1037844"/>
                  </a:lnTo>
                  <a:close/>
                </a:path>
                <a:path w="304800" h="1551939">
                  <a:moveTo>
                    <a:pt x="25908" y="19812"/>
                  </a:moveTo>
                  <a:lnTo>
                    <a:pt x="18288" y="19812"/>
                  </a:lnTo>
                  <a:lnTo>
                    <a:pt x="18288" y="28968"/>
                  </a:lnTo>
                  <a:lnTo>
                    <a:pt x="25908" y="28968"/>
                  </a:lnTo>
                  <a:lnTo>
                    <a:pt x="25908" y="19812"/>
                  </a:lnTo>
                  <a:close/>
                </a:path>
                <a:path w="304800" h="1551939">
                  <a:moveTo>
                    <a:pt x="30480" y="1519428"/>
                  </a:moveTo>
                  <a:lnTo>
                    <a:pt x="21336" y="1519428"/>
                  </a:lnTo>
                  <a:lnTo>
                    <a:pt x="21336" y="1528572"/>
                  </a:lnTo>
                  <a:lnTo>
                    <a:pt x="30480" y="1528572"/>
                  </a:lnTo>
                  <a:lnTo>
                    <a:pt x="30480" y="1519428"/>
                  </a:lnTo>
                  <a:close/>
                </a:path>
                <a:path w="304800" h="1551939">
                  <a:moveTo>
                    <a:pt x="30480" y="1037844"/>
                  </a:moveTo>
                  <a:lnTo>
                    <a:pt x="21336" y="1037844"/>
                  </a:lnTo>
                  <a:lnTo>
                    <a:pt x="21336" y="1045464"/>
                  </a:lnTo>
                  <a:lnTo>
                    <a:pt x="30480" y="1045464"/>
                  </a:lnTo>
                  <a:lnTo>
                    <a:pt x="30480" y="1037844"/>
                  </a:lnTo>
                  <a:close/>
                </a:path>
                <a:path w="304800" h="1551939">
                  <a:moveTo>
                    <a:pt x="44196" y="19812"/>
                  </a:moveTo>
                  <a:lnTo>
                    <a:pt x="35052" y="19812"/>
                  </a:lnTo>
                  <a:lnTo>
                    <a:pt x="35052" y="28968"/>
                  </a:lnTo>
                  <a:lnTo>
                    <a:pt x="44196" y="28968"/>
                  </a:lnTo>
                  <a:lnTo>
                    <a:pt x="44196" y="19812"/>
                  </a:lnTo>
                  <a:close/>
                </a:path>
                <a:path w="304800" h="1551939">
                  <a:moveTo>
                    <a:pt x="48768" y="1519428"/>
                  </a:moveTo>
                  <a:lnTo>
                    <a:pt x="39624" y="1519428"/>
                  </a:lnTo>
                  <a:lnTo>
                    <a:pt x="39624" y="1528572"/>
                  </a:lnTo>
                  <a:lnTo>
                    <a:pt x="48768" y="1528572"/>
                  </a:lnTo>
                  <a:lnTo>
                    <a:pt x="48768" y="1519428"/>
                  </a:lnTo>
                  <a:close/>
                </a:path>
                <a:path w="304800" h="1551939">
                  <a:moveTo>
                    <a:pt x="48768" y="1037844"/>
                  </a:moveTo>
                  <a:lnTo>
                    <a:pt x="39624" y="1037844"/>
                  </a:lnTo>
                  <a:lnTo>
                    <a:pt x="39624" y="1045464"/>
                  </a:lnTo>
                  <a:lnTo>
                    <a:pt x="48768" y="1045464"/>
                  </a:lnTo>
                  <a:lnTo>
                    <a:pt x="48768" y="1037844"/>
                  </a:lnTo>
                  <a:close/>
                </a:path>
                <a:path w="304800" h="1551939">
                  <a:moveTo>
                    <a:pt x="62484" y="19812"/>
                  </a:moveTo>
                  <a:lnTo>
                    <a:pt x="53340" y="19812"/>
                  </a:lnTo>
                  <a:lnTo>
                    <a:pt x="53340" y="28968"/>
                  </a:lnTo>
                  <a:lnTo>
                    <a:pt x="62484" y="28968"/>
                  </a:lnTo>
                  <a:lnTo>
                    <a:pt x="62484" y="19812"/>
                  </a:lnTo>
                  <a:close/>
                </a:path>
                <a:path w="304800" h="1551939">
                  <a:moveTo>
                    <a:pt x="67056" y="1519428"/>
                  </a:moveTo>
                  <a:lnTo>
                    <a:pt x="57912" y="1519428"/>
                  </a:lnTo>
                  <a:lnTo>
                    <a:pt x="57912" y="1528572"/>
                  </a:lnTo>
                  <a:lnTo>
                    <a:pt x="67056" y="1528572"/>
                  </a:lnTo>
                  <a:lnTo>
                    <a:pt x="67056" y="1519428"/>
                  </a:lnTo>
                  <a:close/>
                </a:path>
                <a:path w="304800" h="1551939">
                  <a:moveTo>
                    <a:pt x="67056" y="1037844"/>
                  </a:moveTo>
                  <a:lnTo>
                    <a:pt x="57912" y="1037844"/>
                  </a:lnTo>
                  <a:lnTo>
                    <a:pt x="57912" y="1045464"/>
                  </a:lnTo>
                  <a:lnTo>
                    <a:pt x="67056" y="1045464"/>
                  </a:lnTo>
                  <a:lnTo>
                    <a:pt x="67056" y="1037844"/>
                  </a:lnTo>
                  <a:close/>
                </a:path>
                <a:path w="304800" h="1551939">
                  <a:moveTo>
                    <a:pt x="79248" y="19812"/>
                  </a:moveTo>
                  <a:lnTo>
                    <a:pt x="71628" y="19812"/>
                  </a:lnTo>
                  <a:lnTo>
                    <a:pt x="71628" y="28968"/>
                  </a:lnTo>
                  <a:lnTo>
                    <a:pt x="79248" y="28968"/>
                  </a:lnTo>
                  <a:lnTo>
                    <a:pt x="79248" y="19812"/>
                  </a:lnTo>
                  <a:close/>
                </a:path>
                <a:path w="304800" h="1551939">
                  <a:moveTo>
                    <a:pt x="83820" y="1519428"/>
                  </a:moveTo>
                  <a:lnTo>
                    <a:pt x="74676" y="1519428"/>
                  </a:lnTo>
                  <a:lnTo>
                    <a:pt x="74676" y="1528572"/>
                  </a:lnTo>
                  <a:lnTo>
                    <a:pt x="83820" y="1528572"/>
                  </a:lnTo>
                  <a:lnTo>
                    <a:pt x="83820" y="1519428"/>
                  </a:lnTo>
                  <a:close/>
                </a:path>
                <a:path w="304800" h="1551939">
                  <a:moveTo>
                    <a:pt x="83820" y="1037844"/>
                  </a:moveTo>
                  <a:lnTo>
                    <a:pt x="74676" y="1037844"/>
                  </a:lnTo>
                  <a:lnTo>
                    <a:pt x="74676" y="1045464"/>
                  </a:lnTo>
                  <a:lnTo>
                    <a:pt x="83820" y="1045464"/>
                  </a:lnTo>
                  <a:lnTo>
                    <a:pt x="83820" y="1037844"/>
                  </a:lnTo>
                  <a:close/>
                </a:path>
                <a:path w="304800" h="1551939">
                  <a:moveTo>
                    <a:pt x="97536" y="19812"/>
                  </a:moveTo>
                  <a:lnTo>
                    <a:pt x="88392" y="19812"/>
                  </a:lnTo>
                  <a:lnTo>
                    <a:pt x="88392" y="28968"/>
                  </a:lnTo>
                  <a:lnTo>
                    <a:pt x="97536" y="28968"/>
                  </a:lnTo>
                  <a:lnTo>
                    <a:pt x="97536" y="19812"/>
                  </a:lnTo>
                  <a:close/>
                </a:path>
                <a:path w="304800" h="1551939">
                  <a:moveTo>
                    <a:pt x="102108" y="1519428"/>
                  </a:moveTo>
                  <a:lnTo>
                    <a:pt x="92964" y="1519428"/>
                  </a:lnTo>
                  <a:lnTo>
                    <a:pt x="92964" y="1528572"/>
                  </a:lnTo>
                  <a:lnTo>
                    <a:pt x="102108" y="1528572"/>
                  </a:lnTo>
                  <a:lnTo>
                    <a:pt x="102108" y="1519428"/>
                  </a:lnTo>
                  <a:close/>
                </a:path>
                <a:path w="304800" h="1551939">
                  <a:moveTo>
                    <a:pt x="102108" y="1037844"/>
                  </a:moveTo>
                  <a:lnTo>
                    <a:pt x="92964" y="1037844"/>
                  </a:lnTo>
                  <a:lnTo>
                    <a:pt x="92964" y="1045464"/>
                  </a:lnTo>
                  <a:lnTo>
                    <a:pt x="102108" y="1045464"/>
                  </a:lnTo>
                  <a:lnTo>
                    <a:pt x="102108" y="1037844"/>
                  </a:lnTo>
                  <a:close/>
                </a:path>
                <a:path w="304800" h="1551939">
                  <a:moveTo>
                    <a:pt x="115824" y="19812"/>
                  </a:moveTo>
                  <a:lnTo>
                    <a:pt x="106680" y="19812"/>
                  </a:lnTo>
                  <a:lnTo>
                    <a:pt x="106680" y="28968"/>
                  </a:lnTo>
                  <a:lnTo>
                    <a:pt x="115824" y="28968"/>
                  </a:lnTo>
                  <a:lnTo>
                    <a:pt x="115824" y="19812"/>
                  </a:lnTo>
                  <a:close/>
                </a:path>
                <a:path w="304800" h="1551939">
                  <a:moveTo>
                    <a:pt x="120396" y="1519428"/>
                  </a:moveTo>
                  <a:lnTo>
                    <a:pt x="111252" y="1519428"/>
                  </a:lnTo>
                  <a:lnTo>
                    <a:pt x="111252" y="1528572"/>
                  </a:lnTo>
                  <a:lnTo>
                    <a:pt x="120396" y="1528572"/>
                  </a:lnTo>
                  <a:lnTo>
                    <a:pt x="120396" y="1519428"/>
                  </a:lnTo>
                  <a:close/>
                </a:path>
                <a:path w="304800" h="1551939">
                  <a:moveTo>
                    <a:pt x="120396" y="1037844"/>
                  </a:moveTo>
                  <a:lnTo>
                    <a:pt x="111252" y="1037844"/>
                  </a:lnTo>
                  <a:lnTo>
                    <a:pt x="111252" y="1045464"/>
                  </a:lnTo>
                  <a:lnTo>
                    <a:pt x="120396" y="1046988"/>
                  </a:lnTo>
                  <a:lnTo>
                    <a:pt x="120396" y="1037844"/>
                  </a:lnTo>
                  <a:close/>
                </a:path>
                <a:path w="304800" h="1551939">
                  <a:moveTo>
                    <a:pt x="132588" y="19812"/>
                  </a:moveTo>
                  <a:lnTo>
                    <a:pt x="124968" y="19812"/>
                  </a:lnTo>
                  <a:lnTo>
                    <a:pt x="124968" y="28968"/>
                  </a:lnTo>
                  <a:lnTo>
                    <a:pt x="132588" y="28968"/>
                  </a:lnTo>
                  <a:lnTo>
                    <a:pt x="132588" y="19812"/>
                  </a:lnTo>
                  <a:close/>
                </a:path>
                <a:path w="304800" h="1551939">
                  <a:moveTo>
                    <a:pt x="137160" y="1519428"/>
                  </a:moveTo>
                  <a:lnTo>
                    <a:pt x="128016" y="1519428"/>
                  </a:lnTo>
                  <a:lnTo>
                    <a:pt x="128016" y="1528572"/>
                  </a:lnTo>
                  <a:lnTo>
                    <a:pt x="137160" y="1528572"/>
                  </a:lnTo>
                  <a:lnTo>
                    <a:pt x="137160" y="1519428"/>
                  </a:lnTo>
                  <a:close/>
                </a:path>
                <a:path w="304800" h="1551939">
                  <a:moveTo>
                    <a:pt x="137160" y="1037844"/>
                  </a:moveTo>
                  <a:lnTo>
                    <a:pt x="128016" y="1037844"/>
                  </a:lnTo>
                  <a:lnTo>
                    <a:pt x="128016" y="1046988"/>
                  </a:lnTo>
                  <a:lnTo>
                    <a:pt x="137160" y="1046988"/>
                  </a:lnTo>
                  <a:lnTo>
                    <a:pt x="137160" y="1037844"/>
                  </a:lnTo>
                  <a:close/>
                </a:path>
                <a:path w="304800" h="1551939">
                  <a:moveTo>
                    <a:pt x="150876" y="19812"/>
                  </a:moveTo>
                  <a:lnTo>
                    <a:pt x="141732" y="19812"/>
                  </a:lnTo>
                  <a:lnTo>
                    <a:pt x="141732" y="28968"/>
                  </a:lnTo>
                  <a:lnTo>
                    <a:pt x="150876" y="28968"/>
                  </a:lnTo>
                  <a:lnTo>
                    <a:pt x="150876" y="19812"/>
                  </a:lnTo>
                  <a:close/>
                </a:path>
                <a:path w="304800" h="1551939">
                  <a:moveTo>
                    <a:pt x="155448" y="1519428"/>
                  </a:moveTo>
                  <a:lnTo>
                    <a:pt x="146304" y="1519428"/>
                  </a:lnTo>
                  <a:lnTo>
                    <a:pt x="146304" y="1528572"/>
                  </a:lnTo>
                  <a:lnTo>
                    <a:pt x="155448" y="1528572"/>
                  </a:lnTo>
                  <a:lnTo>
                    <a:pt x="155448" y="1519428"/>
                  </a:lnTo>
                  <a:close/>
                </a:path>
                <a:path w="304800" h="1551939">
                  <a:moveTo>
                    <a:pt x="155448" y="1037844"/>
                  </a:moveTo>
                  <a:lnTo>
                    <a:pt x="146304" y="1037844"/>
                  </a:lnTo>
                  <a:lnTo>
                    <a:pt x="146304" y="1046988"/>
                  </a:lnTo>
                  <a:lnTo>
                    <a:pt x="155448" y="1046988"/>
                  </a:lnTo>
                  <a:lnTo>
                    <a:pt x="155448" y="1037844"/>
                  </a:lnTo>
                  <a:close/>
                </a:path>
                <a:path w="304800" h="1551939">
                  <a:moveTo>
                    <a:pt x="169164" y="19812"/>
                  </a:moveTo>
                  <a:lnTo>
                    <a:pt x="160020" y="19812"/>
                  </a:lnTo>
                  <a:lnTo>
                    <a:pt x="160020" y="28968"/>
                  </a:lnTo>
                  <a:lnTo>
                    <a:pt x="169164" y="28968"/>
                  </a:lnTo>
                  <a:lnTo>
                    <a:pt x="169164" y="19812"/>
                  </a:lnTo>
                  <a:close/>
                </a:path>
                <a:path w="304800" h="1551939">
                  <a:moveTo>
                    <a:pt x="173736" y="1519428"/>
                  </a:moveTo>
                  <a:lnTo>
                    <a:pt x="164592" y="1519428"/>
                  </a:lnTo>
                  <a:lnTo>
                    <a:pt x="164592" y="1528572"/>
                  </a:lnTo>
                  <a:lnTo>
                    <a:pt x="173736" y="1528572"/>
                  </a:lnTo>
                  <a:lnTo>
                    <a:pt x="173736" y="1519428"/>
                  </a:lnTo>
                  <a:close/>
                </a:path>
                <a:path w="304800" h="1551939">
                  <a:moveTo>
                    <a:pt x="173736" y="1037844"/>
                  </a:moveTo>
                  <a:lnTo>
                    <a:pt x="164592" y="1037844"/>
                  </a:lnTo>
                  <a:lnTo>
                    <a:pt x="164592" y="1046988"/>
                  </a:lnTo>
                  <a:lnTo>
                    <a:pt x="173736" y="1046988"/>
                  </a:lnTo>
                  <a:lnTo>
                    <a:pt x="173736" y="1037844"/>
                  </a:lnTo>
                  <a:close/>
                </a:path>
                <a:path w="304800" h="1551939">
                  <a:moveTo>
                    <a:pt x="185928" y="19812"/>
                  </a:moveTo>
                  <a:lnTo>
                    <a:pt x="178308" y="19812"/>
                  </a:lnTo>
                  <a:lnTo>
                    <a:pt x="178308" y="28968"/>
                  </a:lnTo>
                  <a:lnTo>
                    <a:pt x="185928" y="28968"/>
                  </a:lnTo>
                  <a:lnTo>
                    <a:pt x="185928" y="19812"/>
                  </a:lnTo>
                  <a:close/>
                </a:path>
                <a:path w="304800" h="1551939">
                  <a:moveTo>
                    <a:pt x="190500" y="1519428"/>
                  </a:moveTo>
                  <a:lnTo>
                    <a:pt x="181356" y="1519428"/>
                  </a:lnTo>
                  <a:lnTo>
                    <a:pt x="181356" y="1528572"/>
                  </a:lnTo>
                  <a:lnTo>
                    <a:pt x="190500" y="1528572"/>
                  </a:lnTo>
                  <a:lnTo>
                    <a:pt x="190500" y="1519428"/>
                  </a:lnTo>
                  <a:close/>
                </a:path>
                <a:path w="304800" h="1551939">
                  <a:moveTo>
                    <a:pt x="190500" y="1037844"/>
                  </a:moveTo>
                  <a:lnTo>
                    <a:pt x="181356" y="1037844"/>
                  </a:lnTo>
                  <a:lnTo>
                    <a:pt x="181356" y="1046988"/>
                  </a:lnTo>
                  <a:lnTo>
                    <a:pt x="190500" y="1046988"/>
                  </a:lnTo>
                  <a:lnTo>
                    <a:pt x="190500" y="1037844"/>
                  </a:lnTo>
                  <a:close/>
                </a:path>
                <a:path w="304800" h="1551939">
                  <a:moveTo>
                    <a:pt x="204216" y="19812"/>
                  </a:moveTo>
                  <a:lnTo>
                    <a:pt x="195072" y="19812"/>
                  </a:lnTo>
                  <a:lnTo>
                    <a:pt x="195072" y="28968"/>
                  </a:lnTo>
                  <a:lnTo>
                    <a:pt x="204216" y="28968"/>
                  </a:lnTo>
                  <a:lnTo>
                    <a:pt x="204216" y="19812"/>
                  </a:lnTo>
                  <a:close/>
                </a:path>
                <a:path w="304800" h="1551939">
                  <a:moveTo>
                    <a:pt x="208788" y="1519428"/>
                  </a:moveTo>
                  <a:lnTo>
                    <a:pt x="199644" y="1519428"/>
                  </a:lnTo>
                  <a:lnTo>
                    <a:pt x="199644" y="1528572"/>
                  </a:lnTo>
                  <a:lnTo>
                    <a:pt x="208788" y="1528572"/>
                  </a:lnTo>
                  <a:lnTo>
                    <a:pt x="208788" y="1519428"/>
                  </a:lnTo>
                  <a:close/>
                </a:path>
                <a:path w="304800" h="1551939">
                  <a:moveTo>
                    <a:pt x="208788" y="1037844"/>
                  </a:moveTo>
                  <a:lnTo>
                    <a:pt x="199644" y="1037844"/>
                  </a:lnTo>
                  <a:lnTo>
                    <a:pt x="199644" y="1046988"/>
                  </a:lnTo>
                  <a:lnTo>
                    <a:pt x="208788" y="1046988"/>
                  </a:lnTo>
                  <a:lnTo>
                    <a:pt x="208788" y="1037844"/>
                  </a:lnTo>
                  <a:close/>
                </a:path>
                <a:path w="304800" h="1551939">
                  <a:moveTo>
                    <a:pt x="222504" y="19812"/>
                  </a:moveTo>
                  <a:lnTo>
                    <a:pt x="213360" y="19812"/>
                  </a:lnTo>
                  <a:lnTo>
                    <a:pt x="213360" y="28968"/>
                  </a:lnTo>
                  <a:lnTo>
                    <a:pt x="222504" y="28968"/>
                  </a:lnTo>
                  <a:lnTo>
                    <a:pt x="222504" y="19812"/>
                  </a:lnTo>
                  <a:close/>
                </a:path>
                <a:path w="304800" h="1551939">
                  <a:moveTo>
                    <a:pt x="239268" y="19812"/>
                  </a:moveTo>
                  <a:lnTo>
                    <a:pt x="231648" y="19812"/>
                  </a:lnTo>
                  <a:lnTo>
                    <a:pt x="231648" y="28968"/>
                  </a:lnTo>
                  <a:lnTo>
                    <a:pt x="239268" y="28968"/>
                  </a:lnTo>
                  <a:lnTo>
                    <a:pt x="239268" y="19812"/>
                  </a:lnTo>
                  <a:close/>
                </a:path>
                <a:path w="304800" h="1551939">
                  <a:moveTo>
                    <a:pt x="272796" y="1524000"/>
                  </a:moveTo>
                  <a:lnTo>
                    <a:pt x="222504" y="1499616"/>
                  </a:lnTo>
                  <a:lnTo>
                    <a:pt x="222504" y="1519428"/>
                  </a:lnTo>
                  <a:lnTo>
                    <a:pt x="217932" y="1519428"/>
                  </a:lnTo>
                  <a:lnTo>
                    <a:pt x="217932" y="1528572"/>
                  </a:lnTo>
                  <a:lnTo>
                    <a:pt x="222504" y="1528572"/>
                  </a:lnTo>
                  <a:lnTo>
                    <a:pt x="222504" y="1549908"/>
                  </a:lnTo>
                  <a:lnTo>
                    <a:pt x="272796" y="1524000"/>
                  </a:lnTo>
                  <a:close/>
                </a:path>
                <a:path w="304800" h="1551939">
                  <a:moveTo>
                    <a:pt x="277368" y="1042416"/>
                  </a:moveTo>
                  <a:lnTo>
                    <a:pt x="227076" y="1018032"/>
                  </a:lnTo>
                  <a:lnTo>
                    <a:pt x="227076" y="1037844"/>
                  </a:lnTo>
                  <a:lnTo>
                    <a:pt x="217932" y="1037844"/>
                  </a:lnTo>
                  <a:lnTo>
                    <a:pt x="217932" y="1046988"/>
                  </a:lnTo>
                  <a:lnTo>
                    <a:pt x="227076" y="1046988"/>
                  </a:lnTo>
                  <a:lnTo>
                    <a:pt x="227076" y="1068324"/>
                  </a:lnTo>
                  <a:lnTo>
                    <a:pt x="277368" y="1042416"/>
                  </a:lnTo>
                  <a:close/>
                </a:path>
                <a:path w="304800" h="1551939">
                  <a:moveTo>
                    <a:pt x="286512" y="519684"/>
                  </a:moveTo>
                  <a:lnTo>
                    <a:pt x="236220" y="495300"/>
                  </a:lnTo>
                  <a:lnTo>
                    <a:pt x="236220" y="545592"/>
                  </a:lnTo>
                  <a:lnTo>
                    <a:pt x="286512" y="519684"/>
                  </a:lnTo>
                  <a:close/>
                </a:path>
                <a:path w="304800" h="1551939">
                  <a:moveTo>
                    <a:pt x="304800" y="24384"/>
                  </a:moveTo>
                  <a:lnTo>
                    <a:pt x="256032" y="0"/>
                  </a:lnTo>
                  <a:lnTo>
                    <a:pt x="256032" y="19812"/>
                  </a:lnTo>
                  <a:lnTo>
                    <a:pt x="248412" y="19812"/>
                  </a:lnTo>
                  <a:lnTo>
                    <a:pt x="248412" y="28968"/>
                  </a:lnTo>
                  <a:lnTo>
                    <a:pt x="256032" y="28968"/>
                  </a:lnTo>
                  <a:lnTo>
                    <a:pt x="256032" y="50292"/>
                  </a:lnTo>
                  <a:lnTo>
                    <a:pt x="304800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0376" y="996696"/>
            <a:ext cx="2880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Gate level</a:t>
            </a:r>
            <a:r>
              <a:rPr sz="2400" spc="-85" dirty="0"/>
              <a:t> </a:t>
            </a:r>
            <a:r>
              <a:rPr sz="2400" spc="-5" dirty="0"/>
              <a:t>verification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3805110" y="2107374"/>
            <a:ext cx="3121660" cy="3816350"/>
            <a:chOff x="3805110" y="2107374"/>
            <a:chExt cx="3121660" cy="3816350"/>
          </a:xfrm>
        </p:grpSpPr>
        <p:sp>
          <p:nvSpPr>
            <p:cNvPr id="4" name="object 4"/>
            <p:cNvSpPr/>
            <p:nvPr/>
          </p:nvSpPr>
          <p:spPr>
            <a:xfrm>
              <a:off x="3810507" y="2112771"/>
              <a:ext cx="3110865" cy="3805554"/>
            </a:xfrm>
            <a:custGeom>
              <a:avLst/>
              <a:gdLst/>
              <a:ahLst/>
              <a:cxnLst/>
              <a:rect l="l" t="t" r="r" b="b"/>
              <a:pathLst>
                <a:path w="3110865" h="3805554">
                  <a:moveTo>
                    <a:pt x="3110483" y="0"/>
                  </a:moveTo>
                  <a:lnTo>
                    <a:pt x="3110483" y="3805427"/>
                  </a:lnTo>
                  <a:lnTo>
                    <a:pt x="0" y="3805428"/>
                  </a:lnTo>
                  <a:lnTo>
                    <a:pt x="0" y="0"/>
                  </a:lnTo>
                  <a:lnTo>
                    <a:pt x="3110483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1851" y="2981451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7723"/>
                  </a:moveTo>
                  <a:lnTo>
                    <a:pt x="530351" y="68579"/>
                  </a:lnTo>
                  <a:lnTo>
                    <a:pt x="528827" y="65531"/>
                  </a:lnTo>
                  <a:lnTo>
                    <a:pt x="525779" y="60959"/>
                  </a:lnTo>
                  <a:lnTo>
                    <a:pt x="524255" y="57911"/>
                  </a:lnTo>
                  <a:lnTo>
                    <a:pt x="513588" y="47243"/>
                  </a:lnTo>
                  <a:lnTo>
                    <a:pt x="507492" y="44195"/>
                  </a:lnTo>
                  <a:lnTo>
                    <a:pt x="502920" y="39623"/>
                  </a:lnTo>
                  <a:lnTo>
                    <a:pt x="496824" y="36575"/>
                  </a:lnTo>
                  <a:lnTo>
                    <a:pt x="473964" y="27431"/>
                  </a:lnTo>
                  <a:lnTo>
                    <a:pt x="464820" y="25907"/>
                  </a:lnTo>
                  <a:lnTo>
                    <a:pt x="455675" y="21335"/>
                  </a:lnTo>
                  <a:lnTo>
                    <a:pt x="446531" y="19811"/>
                  </a:lnTo>
                  <a:lnTo>
                    <a:pt x="435864" y="16763"/>
                  </a:lnTo>
                  <a:lnTo>
                    <a:pt x="425196" y="15239"/>
                  </a:lnTo>
                  <a:lnTo>
                    <a:pt x="414527" y="12191"/>
                  </a:lnTo>
                  <a:lnTo>
                    <a:pt x="367283" y="6095"/>
                  </a:lnTo>
                  <a:lnTo>
                    <a:pt x="355092" y="3047"/>
                  </a:lnTo>
                  <a:lnTo>
                    <a:pt x="342900" y="3047"/>
                  </a:lnTo>
                  <a:lnTo>
                    <a:pt x="329183" y="1523"/>
                  </a:lnTo>
                  <a:lnTo>
                    <a:pt x="315468" y="1523"/>
                  </a:lnTo>
                  <a:lnTo>
                    <a:pt x="301751" y="0"/>
                  </a:lnTo>
                  <a:lnTo>
                    <a:pt x="220980" y="0"/>
                  </a:lnTo>
                  <a:lnTo>
                    <a:pt x="208787" y="1523"/>
                  </a:lnTo>
                  <a:lnTo>
                    <a:pt x="195072" y="1523"/>
                  </a:lnTo>
                  <a:lnTo>
                    <a:pt x="132587" y="9143"/>
                  </a:lnTo>
                  <a:lnTo>
                    <a:pt x="121920" y="10667"/>
                  </a:lnTo>
                  <a:lnTo>
                    <a:pt x="111251" y="13715"/>
                  </a:lnTo>
                  <a:lnTo>
                    <a:pt x="99060" y="16763"/>
                  </a:lnTo>
                  <a:lnTo>
                    <a:pt x="88392" y="18287"/>
                  </a:lnTo>
                  <a:lnTo>
                    <a:pt x="70103" y="24383"/>
                  </a:lnTo>
                  <a:lnTo>
                    <a:pt x="60960" y="25907"/>
                  </a:lnTo>
                  <a:lnTo>
                    <a:pt x="53339" y="28955"/>
                  </a:lnTo>
                  <a:lnTo>
                    <a:pt x="44196" y="33527"/>
                  </a:lnTo>
                  <a:lnTo>
                    <a:pt x="38100" y="35051"/>
                  </a:lnTo>
                  <a:lnTo>
                    <a:pt x="32003" y="38099"/>
                  </a:lnTo>
                  <a:lnTo>
                    <a:pt x="25908" y="42671"/>
                  </a:lnTo>
                  <a:lnTo>
                    <a:pt x="19812" y="45719"/>
                  </a:lnTo>
                  <a:lnTo>
                    <a:pt x="10668" y="51815"/>
                  </a:lnTo>
                  <a:lnTo>
                    <a:pt x="7620" y="56387"/>
                  </a:lnTo>
                  <a:lnTo>
                    <a:pt x="4572" y="59435"/>
                  </a:lnTo>
                  <a:lnTo>
                    <a:pt x="3048" y="64007"/>
                  </a:lnTo>
                  <a:lnTo>
                    <a:pt x="1524" y="67055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4" y="79247"/>
                  </a:lnTo>
                  <a:lnTo>
                    <a:pt x="38100" y="109727"/>
                  </a:lnTo>
                  <a:lnTo>
                    <a:pt x="44196" y="114299"/>
                  </a:lnTo>
                  <a:lnTo>
                    <a:pt x="53339" y="117347"/>
                  </a:lnTo>
                  <a:lnTo>
                    <a:pt x="60960" y="118871"/>
                  </a:lnTo>
                  <a:lnTo>
                    <a:pt x="79248" y="124967"/>
                  </a:lnTo>
                  <a:lnTo>
                    <a:pt x="88392" y="126491"/>
                  </a:lnTo>
                  <a:lnTo>
                    <a:pt x="99060" y="129539"/>
                  </a:lnTo>
                  <a:lnTo>
                    <a:pt x="111251" y="132587"/>
                  </a:lnTo>
                  <a:lnTo>
                    <a:pt x="132587" y="135635"/>
                  </a:lnTo>
                  <a:lnTo>
                    <a:pt x="144780" y="137159"/>
                  </a:lnTo>
                  <a:lnTo>
                    <a:pt x="156972" y="140207"/>
                  </a:lnTo>
                  <a:lnTo>
                    <a:pt x="169163" y="141731"/>
                  </a:lnTo>
                  <a:lnTo>
                    <a:pt x="182880" y="141731"/>
                  </a:lnTo>
                  <a:lnTo>
                    <a:pt x="195072" y="143255"/>
                  </a:lnTo>
                  <a:lnTo>
                    <a:pt x="208787" y="143255"/>
                  </a:lnTo>
                  <a:lnTo>
                    <a:pt x="220980" y="144779"/>
                  </a:lnTo>
                  <a:lnTo>
                    <a:pt x="234696" y="144779"/>
                  </a:lnTo>
                  <a:lnTo>
                    <a:pt x="248412" y="146303"/>
                  </a:lnTo>
                  <a:lnTo>
                    <a:pt x="275844" y="146303"/>
                  </a:lnTo>
                  <a:lnTo>
                    <a:pt x="289560" y="144779"/>
                  </a:lnTo>
                  <a:lnTo>
                    <a:pt x="315468" y="144779"/>
                  </a:lnTo>
                  <a:lnTo>
                    <a:pt x="329183" y="143255"/>
                  </a:lnTo>
                  <a:lnTo>
                    <a:pt x="342900" y="143255"/>
                  </a:lnTo>
                  <a:lnTo>
                    <a:pt x="391668" y="137159"/>
                  </a:lnTo>
                  <a:lnTo>
                    <a:pt x="402336" y="135635"/>
                  </a:lnTo>
                  <a:lnTo>
                    <a:pt x="414527" y="132587"/>
                  </a:lnTo>
                  <a:lnTo>
                    <a:pt x="425196" y="131063"/>
                  </a:lnTo>
                  <a:lnTo>
                    <a:pt x="435864" y="128015"/>
                  </a:lnTo>
                  <a:lnTo>
                    <a:pt x="446531" y="126491"/>
                  </a:lnTo>
                  <a:lnTo>
                    <a:pt x="473964" y="117347"/>
                  </a:lnTo>
                  <a:lnTo>
                    <a:pt x="496824" y="108203"/>
                  </a:lnTo>
                  <a:lnTo>
                    <a:pt x="502920" y="105155"/>
                  </a:lnTo>
                  <a:lnTo>
                    <a:pt x="507492" y="102107"/>
                  </a:lnTo>
                  <a:lnTo>
                    <a:pt x="513588" y="99059"/>
                  </a:lnTo>
                  <a:lnTo>
                    <a:pt x="524255" y="88391"/>
                  </a:lnTo>
                  <a:lnTo>
                    <a:pt x="525779" y="83819"/>
                  </a:lnTo>
                  <a:lnTo>
                    <a:pt x="528827" y="80771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52895" y="2947923"/>
              <a:ext cx="528955" cy="144780"/>
            </a:xfrm>
            <a:custGeom>
              <a:avLst/>
              <a:gdLst/>
              <a:ahLst/>
              <a:cxnLst/>
              <a:rect l="l" t="t" r="r" b="b"/>
              <a:pathLst>
                <a:path w="528954" h="144780">
                  <a:moveTo>
                    <a:pt x="528827" y="76199"/>
                  </a:moveTo>
                  <a:lnTo>
                    <a:pt x="528827" y="68579"/>
                  </a:lnTo>
                  <a:lnTo>
                    <a:pt x="527303" y="64007"/>
                  </a:lnTo>
                  <a:lnTo>
                    <a:pt x="524255" y="57911"/>
                  </a:lnTo>
                  <a:lnTo>
                    <a:pt x="521207" y="53339"/>
                  </a:lnTo>
                  <a:lnTo>
                    <a:pt x="516635" y="50291"/>
                  </a:lnTo>
                  <a:lnTo>
                    <a:pt x="513587" y="47243"/>
                  </a:lnTo>
                  <a:lnTo>
                    <a:pt x="507492" y="44195"/>
                  </a:lnTo>
                  <a:lnTo>
                    <a:pt x="501396" y="39623"/>
                  </a:lnTo>
                  <a:lnTo>
                    <a:pt x="489203" y="33527"/>
                  </a:lnTo>
                  <a:lnTo>
                    <a:pt x="473963" y="27431"/>
                  </a:lnTo>
                  <a:lnTo>
                    <a:pt x="455675" y="21335"/>
                  </a:lnTo>
                  <a:lnTo>
                    <a:pt x="445007" y="18287"/>
                  </a:lnTo>
                  <a:lnTo>
                    <a:pt x="435863" y="16763"/>
                  </a:lnTo>
                  <a:lnTo>
                    <a:pt x="425196" y="13715"/>
                  </a:lnTo>
                  <a:lnTo>
                    <a:pt x="414527" y="12191"/>
                  </a:lnTo>
                  <a:lnTo>
                    <a:pt x="402335" y="9143"/>
                  </a:lnTo>
                  <a:lnTo>
                    <a:pt x="391668" y="7619"/>
                  </a:lnTo>
                  <a:lnTo>
                    <a:pt x="377951" y="6095"/>
                  </a:lnTo>
                  <a:lnTo>
                    <a:pt x="367283" y="4571"/>
                  </a:lnTo>
                  <a:lnTo>
                    <a:pt x="355092" y="4571"/>
                  </a:lnTo>
                  <a:lnTo>
                    <a:pt x="341375" y="1523"/>
                  </a:lnTo>
                  <a:lnTo>
                    <a:pt x="327659" y="1523"/>
                  </a:lnTo>
                  <a:lnTo>
                    <a:pt x="315467" y="0"/>
                  </a:lnTo>
                  <a:lnTo>
                    <a:pt x="220979" y="0"/>
                  </a:lnTo>
                  <a:lnTo>
                    <a:pt x="207263" y="1523"/>
                  </a:lnTo>
                  <a:lnTo>
                    <a:pt x="195071" y="1523"/>
                  </a:lnTo>
                  <a:lnTo>
                    <a:pt x="181355" y="3047"/>
                  </a:lnTo>
                  <a:lnTo>
                    <a:pt x="120395" y="10667"/>
                  </a:lnTo>
                  <a:lnTo>
                    <a:pt x="109727" y="13715"/>
                  </a:lnTo>
                  <a:lnTo>
                    <a:pt x="99059" y="15239"/>
                  </a:lnTo>
                  <a:lnTo>
                    <a:pt x="88391" y="18287"/>
                  </a:lnTo>
                  <a:lnTo>
                    <a:pt x="79248" y="19811"/>
                  </a:lnTo>
                  <a:lnTo>
                    <a:pt x="51815" y="28955"/>
                  </a:lnTo>
                  <a:lnTo>
                    <a:pt x="44195" y="32003"/>
                  </a:lnTo>
                  <a:lnTo>
                    <a:pt x="38100" y="35051"/>
                  </a:lnTo>
                  <a:lnTo>
                    <a:pt x="30479" y="38099"/>
                  </a:lnTo>
                  <a:lnTo>
                    <a:pt x="24383" y="42671"/>
                  </a:lnTo>
                  <a:lnTo>
                    <a:pt x="19812" y="44195"/>
                  </a:lnTo>
                  <a:lnTo>
                    <a:pt x="13715" y="48767"/>
                  </a:lnTo>
                  <a:lnTo>
                    <a:pt x="7619" y="54863"/>
                  </a:lnTo>
                  <a:lnTo>
                    <a:pt x="4571" y="59435"/>
                  </a:lnTo>
                  <a:lnTo>
                    <a:pt x="1524" y="62483"/>
                  </a:lnTo>
                  <a:lnTo>
                    <a:pt x="0" y="67055"/>
                  </a:lnTo>
                  <a:lnTo>
                    <a:pt x="0" y="77723"/>
                  </a:lnTo>
                  <a:lnTo>
                    <a:pt x="1524" y="80771"/>
                  </a:lnTo>
                  <a:lnTo>
                    <a:pt x="4571" y="85343"/>
                  </a:lnTo>
                  <a:lnTo>
                    <a:pt x="10667" y="91439"/>
                  </a:lnTo>
                  <a:lnTo>
                    <a:pt x="13715" y="96011"/>
                  </a:lnTo>
                  <a:lnTo>
                    <a:pt x="19812" y="99059"/>
                  </a:lnTo>
                  <a:lnTo>
                    <a:pt x="24383" y="103631"/>
                  </a:lnTo>
                  <a:lnTo>
                    <a:pt x="30479" y="106679"/>
                  </a:lnTo>
                  <a:lnTo>
                    <a:pt x="38100" y="109727"/>
                  </a:lnTo>
                  <a:lnTo>
                    <a:pt x="44195" y="112775"/>
                  </a:lnTo>
                  <a:lnTo>
                    <a:pt x="51815" y="115823"/>
                  </a:lnTo>
                  <a:lnTo>
                    <a:pt x="79248" y="124967"/>
                  </a:lnTo>
                  <a:lnTo>
                    <a:pt x="88391" y="126491"/>
                  </a:lnTo>
                  <a:lnTo>
                    <a:pt x="99059" y="129539"/>
                  </a:lnTo>
                  <a:lnTo>
                    <a:pt x="109727" y="131063"/>
                  </a:lnTo>
                  <a:lnTo>
                    <a:pt x="120395" y="134111"/>
                  </a:lnTo>
                  <a:lnTo>
                    <a:pt x="132587" y="135635"/>
                  </a:lnTo>
                  <a:lnTo>
                    <a:pt x="144779" y="138683"/>
                  </a:lnTo>
                  <a:lnTo>
                    <a:pt x="156971" y="138683"/>
                  </a:lnTo>
                  <a:lnTo>
                    <a:pt x="195071" y="143255"/>
                  </a:lnTo>
                  <a:lnTo>
                    <a:pt x="207263" y="143255"/>
                  </a:lnTo>
                  <a:lnTo>
                    <a:pt x="220979" y="144779"/>
                  </a:lnTo>
                  <a:lnTo>
                    <a:pt x="301751" y="144779"/>
                  </a:lnTo>
                  <a:lnTo>
                    <a:pt x="315467" y="143255"/>
                  </a:lnTo>
                  <a:lnTo>
                    <a:pt x="327659" y="143255"/>
                  </a:lnTo>
                  <a:lnTo>
                    <a:pt x="341375" y="141731"/>
                  </a:lnTo>
                  <a:lnTo>
                    <a:pt x="355092" y="141731"/>
                  </a:lnTo>
                  <a:lnTo>
                    <a:pt x="377951" y="138683"/>
                  </a:lnTo>
                  <a:lnTo>
                    <a:pt x="391668" y="135635"/>
                  </a:lnTo>
                  <a:lnTo>
                    <a:pt x="425196" y="131063"/>
                  </a:lnTo>
                  <a:lnTo>
                    <a:pt x="435863" y="128015"/>
                  </a:lnTo>
                  <a:lnTo>
                    <a:pt x="445007" y="124967"/>
                  </a:lnTo>
                  <a:lnTo>
                    <a:pt x="455675" y="123443"/>
                  </a:lnTo>
                  <a:lnTo>
                    <a:pt x="507492" y="102107"/>
                  </a:lnTo>
                  <a:lnTo>
                    <a:pt x="524255" y="86867"/>
                  </a:lnTo>
                  <a:lnTo>
                    <a:pt x="525779" y="822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52895" y="2947923"/>
              <a:ext cx="528955" cy="144780"/>
            </a:xfrm>
            <a:custGeom>
              <a:avLst/>
              <a:gdLst/>
              <a:ahLst/>
              <a:cxnLst/>
              <a:rect l="l" t="t" r="r" b="b"/>
              <a:pathLst>
                <a:path w="528954" h="144780">
                  <a:moveTo>
                    <a:pt x="528827" y="73151"/>
                  </a:moveTo>
                  <a:lnTo>
                    <a:pt x="528827" y="68579"/>
                  </a:lnTo>
                  <a:lnTo>
                    <a:pt x="527303" y="64007"/>
                  </a:lnTo>
                  <a:lnTo>
                    <a:pt x="524255" y="57911"/>
                  </a:lnTo>
                  <a:lnTo>
                    <a:pt x="521207" y="53339"/>
                  </a:lnTo>
                  <a:lnTo>
                    <a:pt x="516635" y="50291"/>
                  </a:lnTo>
                  <a:lnTo>
                    <a:pt x="513587" y="47243"/>
                  </a:lnTo>
                  <a:lnTo>
                    <a:pt x="507492" y="44195"/>
                  </a:lnTo>
                  <a:lnTo>
                    <a:pt x="501396" y="39623"/>
                  </a:lnTo>
                  <a:lnTo>
                    <a:pt x="489203" y="33527"/>
                  </a:lnTo>
                  <a:lnTo>
                    <a:pt x="473963" y="27431"/>
                  </a:lnTo>
                  <a:lnTo>
                    <a:pt x="455675" y="21335"/>
                  </a:lnTo>
                  <a:lnTo>
                    <a:pt x="445007" y="18287"/>
                  </a:lnTo>
                  <a:lnTo>
                    <a:pt x="435863" y="16763"/>
                  </a:lnTo>
                  <a:lnTo>
                    <a:pt x="425196" y="13715"/>
                  </a:lnTo>
                  <a:lnTo>
                    <a:pt x="414527" y="12191"/>
                  </a:lnTo>
                  <a:lnTo>
                    <a:pt x="402335" y="9143"/>
                  </a:lnTo>
                  <a:lnTo>
                    <a:pt x="391668" y="7619"/>
                  </a:lnTo>
                  <a:lnTo>
                    <a:pt x="377951" y="6095"/>
                  </a:lnTo>
                  <a:lnTo>
                    <a:pt x="367283" y="4571"/>
                  </a:lnTo>
                  <a:lnTo>
                    <a:pt x="355092" y="4571"/>
                  </a:lnTo>
                  <a:lnTo>
                    <a:pt x="341375" y="1523"/>
                  </a:lnTo>
                  <a:lnTo>
                    <a:pt x="327659" y="1523"/>
                  </a:lnTo>
                  <a:lnTo>
                    <a:pt x="315467" y="0"/>
                  </a:lnTo>
                  <a:lnTo>
                    <a:pt x="220979" y="0"/>
                  </a:lnTo>
                  <a:lnTo>
                    <a:pt x="207263" y="1523"/>
                  </a:lnTo>
                  <a:lnTo>
                    <a:pt x="195071" y="1523"/>
                  </a:lnTo>
                  <a:lnTo>
                    <a:pt x="181355" y="3047"/>
                  </a:lnTo>
                  <a:lnTo>
                    <a:pt x="120395" y="10667"/>
                  </a:lnTo>
                  <a:lnTo>
                    <a:pt x="109727" y="13715"/>
                  </a:lnTo>
                  <a:lnTo>
                    <a:pt x="99059" y="15239"/>
                  </a:lnTo>
                  <a:lnTo>
                    <a:pt x="88391" y="18287"/>
                  </a:lnTo>
                  <a:lnTo>
                    <a:pt x="79248" y="19811"/>
                  </a:lnTo>
                  <a:lnTo>
                    <a:pt x="51815" y="28955"/>
                  </a:lnTo>
                  <a:lnTo>
                    <a:pt x="44195" y="32003"/>
                  </a:lnTo>
                  <a:lnTo>
                    <a:pt x="38100" y="35051"/>
                  </a:lnTo>
                  <a:lnTo>
                    <a:pt x="30479" y="38099"/>
                  </a:lnTo>
                  <a:lnTo>
                    <a:pt x="24383" y="42671"/>
                  </a:lnTo>
                  <a:lnTo>
                    <a:pt x="19812" y="44195"/>
                  </a:lnTo>
                  <a:lnTo>
                    <a:pt x="13715" y="48767"/>
                  </a:lnTo>
                  <a:lnTo>
                    <a:pt x="7619" y="54863"/>
                  </a:lnTo>
                  <a:lnTo>
                    <a:pt x="4571" y="59435"/>
                  </a:lnTo>
                  <a:lnTo>
                    <a:pt x="1524" y="62483"/>
                  </a:lnTo>
                  <a:lnTo>
                    <a:pt x="0" y="67055"/>
                  </a:lnTo>
                  <a:lnTo>
                    <a:pt x="0" y="77723"/>
                  </a:lnTo>
                  <a:lnTo>
                    <a:pt x="1524" y="80771"/>
                  </a:lnTo>
                  <a:lnTo>
                    <a:pt x="4571" y="85343"/>
                  </a:lnTo>
                  <a:lnTo>
                    <a:pt x="10667" y="91439"/>
                  </a:lnTo>
                  <a:lnTo>
                    <a:pt x="13715" y="96011"/>
                  </a:lnTo>
                  <a:lnTo>
                    <a:pt x="19812" y="99059"/>
                  </a:lnTo>
                  <a:lnTo>
                    <a:pt x="24383" y="103631"/>
                  </a:lnTo>
                  <a:lnTo>
                    <a:pt x="30479" y="106679"/>
                  </a:lnTo>
                  <a:lnTo>
                    <a:pt x="38100" y="109727"/>
                  </a:lnTo>
                  <a:lnTo>
                    <a:pt x="44195" y="112775"/>
                  </a:lnTo>
                  <a:lnTo>
                    <a:pt x="51815" y="115823"/>
                  </a:lnTo>
                  <a:lnTo>
                    <a:pt x="79248" y="124967"/>
                  </a:lnTo>
                  <a:lnTo>
                    <a:pt x="88391" y="126491"/>
                  </a:lnTo>
                  <a:lnTo>
                    <a:pt x="99059" y="129539"/>
                  </a:lnTo>
                  <a:lnTo>
                    <a:pt x="109727" y="131063"/>
                  </a:lnTo>
                  <a:lnTo>
                    <a:pt x="120395" y="134111"/>
                  </a:lnTo>
                  <a:lnTo>
                    <a:pt x="132587" y="135635"/>
                  </a:lnTo>
                  <a:lnTo>
                    <a:pt x="144779" y="138683"/>
                  </a:lnTo>
                  <a:lnTo>
                    <a:pt x="156971" y="138683"/>
                  </a:lnTo>
                  <a:lnTo>
                    <a:pt x="181355" y="141731"/>
                  </a:lnTo>
                  <a:lnTo>
                    <a:pt x="195071" y="143255"/>
                  </a:lnTo>
                  <a:lnTo>
                    <a:pt x="207263" y="143255"/>
                  </a:lnTo>
                  <a:lnTo>
                    <a:pt x="220979" y="144779"/>
                  </a:lnTo>
                  <a:lnTo>
                    <a:pt x="301751" y="144779"/>
                  </a:lnTo>
                  <a:lnTo>
                    <a:pt x="315467" y="143255"/>
                  </a:lnTo>
                  <a:lnTo>
                    <a:pt x="327659" y="143255"/>
                  </a:lnTo>
                  <a:lnTo>
                    <a:pt x="341375" y="141731"/>
                  </a:lnTo>
                  <a:lnTo>
                    <a:pt x="355092" y="141731"/>
                  </a:lnTo>
                  <a:lnTo>
                    <a:pt x="367283" y="140207"/>
                  </a:lnTo>
                  <a:lnTo>
                    <a:pt x="377951" y="138683"/>
                  </a:lnTo>
                  <a:lnTo>
                    <a:pt x="391668" y="135635"/>
                  </a:lnTo>
                  <a:lnTo>
                    <a:pt x="402335" y="134111"/>
                  </a:lnTo>
                  <a:lnTo>
                    <a:pt x="414527" y="132587"/>
                  </a:lnTo>
                  <a:lnTo>
                    <a:pt x="425196" y="131063"/>
                  </a:lnTo>
                  <a:lnTo>
                    <a:pt x="435863" y="128015"/>
                  </a:lnTo>
                  <a:lnTo>
                    <a:pt x="445007" y="124967"/>
                  </a:lnTo>
                  <a:lnTo>
                    <a:pt x="455675" y="123443"/>
                  </a:lnTo>
                  <a:lnTo>
                    <a:pt x="507492" y="102107"/>
                  </a:lnTo>
                  <a:lnTo>
                    <a:pt x="525779" y="82295"/>
                  </a:lnTo>
                  <a:lnTo>
                    <a:pt x="528827" y="76199"/>
                  </a:lnTo>
                  <a:lnTo>
                    <a:pt x="528827" y="731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22344" y="3018027"/>
              <a:ext cx="440690" cy="215265"/>
            </a:xfrm>
            <a:custGeom>
              <a:avLst/>
              <a:gdLst/>
              <a:ahLst/>
              <a:cxnLst/>
              <a:rect l="l" t="t" r="r" b="b"/>
              <a:pathLst>
                <a:path w="440689" h="215264">
                  <a:moveTo>
                    <a:pt x="440436" y="35052"/>
                  </a:moveTo>
                  <a:lnTo>
                    <a:pt x="438912" y="32004"/>
                  </a:lnTo>
                  <a:lnTo>
                    <a:pt x="435864" y="28956"/>
                  </a:lnTo>
                  <a:lnTo>
                    <a:pt x="434340" y="25908"/>
                  </a:lnTo>
                  <a:lnTo>
                    <a:pt x="431292" y="24384"/>
                  </a:lnTo>
                  <a:lnTo>
                    <a:pt x="426720" y="22860"/>
                  </a:lnTo>
                  <a:lnTo>
                    <a:pt x="423672" y="21336"/>
                  </a:lnTo>
                  <a:lnTo>
                    <a:pt x="417576" y="19812"/>
                  </a:lnTo>
                  <a:lnTo>
                    <a:pt x="413004" y="18288"/>
                  </a:lnTo>
                  <a:lnTo>
                    <a:pt x="405384" y="15240"/>
                  </a:lnTo>
                  <a:lnTo>
                    <a:pt x="399288" y="13716"/>
                  </a:lnTo>
                  <a:lnTo>
                    <a:pt x="384048" y="10668"/>
                  </a:lnTo>
                  <a:lnTo>
                    <a:pt x="365760" y="7620"/>
                  </a:lnTo>
                  <a:lnTo>
                    <a:pt x="356616" y="7620"/>
                  </a:lnTo>
                  <a:lnTo>
                    <a:pt x="347472" y="6096"/>
                  </a:lnTo>
                  <a:lnTo>
                    <a:pt x="326136" y="3048"/>
                  </a:lnTo>
                  <a:lnTo>
                    <a:pt x="315468" y="3048"/>
                  </a:lnTo>
                  <a:lnTo>
                    <a:pt x="304800" y="1524"/>
                  </a:lnTo>
                  <a:lnTo>
                    <a:pt x="292608" y="1524"/>
                  </a:lnTo>
                  <a:lnTo>
                    <a:pt x="280416" y="0"/>
                  </a:lnTo>
                  <a:lnTo>
                    <a:pt x="160020" y="0"/>
                  </a:lnTo>
                  <a:lnTo>
                    <a:pt x="147828" y="1524"/>
                  </a:lnTo>
                  <a:lnTo>
                    <a:pt x="135636" y="1524"/>
                  </a:lnTo>
                  <a:lnTo>
                    <a:pt x="124968" y="3048"/>
                  </a:lnTo>
                  <a:lnTo>
                    <a:pt x="114300" y="3048"/>
                  </a:lnTo>
                  <a:lnTo>
                    <a:pt x="83820" y="7620"/>
                  </a:lnTo>
                  <a:lnTo>
                    <a:pt x="74676" y="7620"/>
                  </a:lnTo>
                  <a:lnTo>
                    <a:pt x="65532" y="9144"/>
                  </a:lnTo>
                  <a:lnTo>
                    <a:pt x="50292" y="12192"/>
                  </a:lnTo>
                  <a:lnTo>
                    <a:pt x="41148" y="13716"/>
                  </a:lnTo>
                  <a:lnTo>
                    <a:pt x="35052" y="15240"/>
                  </a:lnTo>
                  <a:lnTo>
                    <a:pt x="28956" y="18288"/>
                  </a:lnTo>
                  <a:lnTo>
                    <a:pt x="22860" y="19812"/>
                  </a:lnTo>
                  <a:lnTo>
                    <a:pt x="9144" y="24384"/>
                  </a:lnTo>
                  <a:lnTo>
                    <a:pt x="6096" y="25908"/>
                  </a:lnTo>
                  <a:lnTo>
                    <a:pt x="4572" y="28956"/>
                  </a:lnTo>
                  <a:lnTo>
                    <a:pt x="1524" y="30480"/>
                  </a:lnTo>
                  <a:lnTo>
                    <a:pt x="1524" y="35052"/>
                  </a:lnTo>
                  <a:lnTo>
                    <a:pt x="1524" y="38100"/>
                  </a:lnTo>
                  <a:lnTo>
                    <a:pt x="1524" y="144780"/>
                  </a:lnTo>
                  <a:lnTo>
                    <a:pt x="1524" y="176784"/>
                  </a:lnTo>
                  <a:lnTo>
                    <a:pt x="0" y="178308"/>
                  </a:lnTo>
                  <a:lnTo>
                    <a:pt x="0" y="181356"/>
                  </a:lnTo>
                  <a:lnTo>
                    <a:pt x="1524" y="184404"/>
                  </a:lnTo>
                  <a:lnTo>
                    <a:pt x="3048" y="185928"/>
                  </a:lnTo>
                  <a:lnTo>
                    <a:pt x="6096" y="187452"/>
                  </a:lnTo>
                  <a:lnTo>
                    <a:pt x="9144" y="190500"/>
                  </a:lnTo>
                  <a:lnTo>
                    <a:pt x="12192" y="192024"/>
                  </a:lnTo>
                  <a:lnTo>
                    <a:pt x="16764" y="193548"/>
                  </a:lnTo>
                  <a:lnTo>
                    <a:pt x="22860" y="195072"/>
                  </a:lnTo>
                  <a:lnTo>
                    <a:pt x="27432" y="196596"/>
                  </a:lnTo>
                  <a:lnTo>
                    <a:pt x="33528" y="198120"/>
                  </a:lnTo>
                  <a:lnTo>
                    <a:pt x="41148" y="199644"/>
                  </a:lnTo>
                  <a:lnTo>
                    <a:pt x="48768" y="202692"/>
                  </a:lnTo>
                  <a:lnTo>
                    <a:pt x="64008" y="205740"/>
                  </a:lnTo>
                  <a:lnTo>
                    <a:pt x="73152" y="207264"/>
                  </a:lnTo>
                  <a:lnTo>
                    <a:pt x="82296" y="207264"/>
                  </a:lnTo>
                  <a:lnTo>
                    <a:pt x="92964" y="210312"/>
                  </a:lnTo>
                  <a:lnTo>
                    <a:pt x="103632" y="210312"/>
                  </a:lnTo>
                  <a:lnTo>
                    <a:pt x="112776" y="211836"/>
                  </a:lnTo>
                  <a:lnTo>
                    <a:pt x="123444" y="211836"/>
                  </a:lnTo>
                  <a:lnTo>
                    <a:pt x="135636" y="213360"/>
                  </a:lnTo>
                  <a:lnTo>
                    <a:pt x="147828" y="213360"/>
                  </a:lnTo>
                  <a:lnTo>
                    <a:pt x="158496" y="214884"/>
                  </a:lnTo>
                  <a:lnTo>
                    <a:pt x="280416" y="214884"/>
                  </a:lnTo>
                  <a:lnTo>
                    <a:pt x="291084" y="213360"/>
                  </a:lnTo>
                  <a:lnTo>
                    <a:pt x="303276" y="213360"/>
                  </a:lnTo>
                  <a:lnTo>
                    <a:pt x="313944" y="211836"/>
                  </a:lnTo>
                  <a:lnTo>
                    <a:pt x="324612" y="211836"/>
                  </a:lnTo>
                  <a:lnTo>
                    <a:pt x="335280" y="210312"/>
                  </a:lnTo>
                  <a:lnTo>
                    <a:pt x="345948" y="210312"/>
                  </a:lnTo>
                  <a:lnTo>
                    <a:pt x="355092" y="207264"/>
                  </a:lnTo>
                  <a:lnTo>
                    <a:pt x="364236" y="207264"/>
                  </a:lnTo>
                  <a:lnTo>
                    <a:pt x="382524" y="204216"/>
                  </a:lnTo>
                  <a:lnTo>
                    <a:pt x="390144" y="202692"/>
                  </a:lnTo>
                  <a:lnTo>
                    <a:pt x="397764" y="199644"/>
                  </a:lnTo>
                  <a:lnTo>
                    <a:pt x="405384" y="198120"/>
                  </a:lnTo>
                  <a:lnTo>
                    <a:pt x="409956" y="196596"/>
                  </a:lnTo>
                  <a:lnTo>
                    <a:pt x="422148" y="193548"/>
                  </a:lnTo>
                  <a:lnTo>
                    <a:pt x="425196" y="192024"/>
                  </a:lnTo>
                  <a:lnTo>
                    <a:pt x="429768" y="190500"/>
                  </a:lnTo>
                  <a:lnTo>
                    <a:pt x="435864" y="184404"/>
                  </a:lnTo>
                  <a:lnTo>
                    <a:pt x="437388" y="181356"/>
                  </a:lnTo>
                  <a:lnTo>
                    <a:pt x="437388" y="179832"/>
                  </a:lnTo>
                  <a:lnTo>
                    <a:pt x="440436" y="179832"/>
                  </a:lnTo>
                  <a:lnTo>
                    <a:pt x="440436" y="144780"/>
                  </a:lnTo>
                  <a:lnTo>
                    <a:pt x="440436" y="3505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91864" y="3018027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80">
                  <a:moveTo>
                    <a:pt x="3048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3048" y="144780"/>
                  </a:lnTo>
                  <a:lnTo>
                    <a:pt x="3048" y="0"/>
                  </a:lnTo>
                  <a:close/>
                </a:path>
                <a:path w="445135" h="144780">
                  <a:moveTo>
                    <a:pt x="445008" y="0"/>
                  </a:moveTo>
                  <a:lnTo>
                    <a:pt x="440436" y="0"/>
                  </a:lnTo>
                  <a:lnTo>
                    <a:pt x="440436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93387" y="3127755"/>
              <a:ext cx="439420" cy="71755"/>
            </a:xfrm>
            <a:custGeom>
              <a:avLst/>
              <a:gdLst/>
              <a:ahLst/>
              <a:cxnLst/>
              <a:rect l="l" t="t" r="r" b="b"/>
              <a:pathLst>
                <a:path w="439420" h="71755">
                  <a:moveTo>
                    <a:pt x="438912" y="38100"/>
                  </a:moveTo>
                  <a:lnTo>
                    <a:pt x="438912" y="33527"/>
                  </a:lnTo>
                  <a:lnTo>
                    <a:pt x="432815" y="27431"/>
                  </a:lnTo>
                  <a:lnTo>
                    <a:pt x="426720" y="24383"/>
                  </a:lnTo>
                  <a:lnTo>
                    <a:pt x="417575" y="21336"/>
                  </a:lnTo>
                  <a:lnTo>
                    <a:pt x="411479" y="18287"/>
                  </a:lnTo>
                  <a:lnTo>
                    <a:pt x="405384" y="16763"/>
                  </a:lnTo>
                  <a:lnTo>
                    <a:pt x="397763" y="15239"/>
                  </a:lnTo>
                  <a:lnTo>
                    <a:pt x="391667" y="13716"/>
                  </a:lnTo>
                  <a:lnTo>
                    <a:pt x="382524" y="12192"/>
                  </a:lnTo>
                  <a:lnTo>
                    <a:pt x="374903" y="10668"/>
                  </a:lnTo>
                  <a:lnTo>
                    <a:pt x="356615" y="7619"/>
                  </a:lnTo>
                  <a:lnTo>
                    <a:pt x="345948" y="7619"/>
                  </a:lnTo>
                  <a:lnTo>
                    <a:pt x="336803" y="6095"/>
                  </a:lnTo>
                  <a:lnTo>
                    <a:pt x="324612" y="4571"/>
                  </a:lnTo>
                  <a:lnTo>
                    <a:pt x="313944" y="4571"/>
                  </a:lnTo>
                  <a:lnTo>
                    <a:pt x="303275" y="3048"/>
                  </a:lnTo>
                  <a:lnTo>
                    <a:pt x="292608" y="3048"/>
                  </a:lnTo>
                  <a:lnTo>
                    <a:pt x="280415" y="1524"/>
                  </a:lnTo>
                  <a:lnTo>
                    <a:pt x="256032" y="1524"/>
                  </a:lnTo>
                  <a:lnTo>
                    <a:pt x="243839" y="0"/>
                  </a:lnTo>
                  <a:lnTo>
                    <a:pt x="195072" y="0"/>
                  </a:lnTo>
                  <a:lnTo>
                    <a:pt x="182879" y="1524"/>
                  </a:lnTo>
                  <a:lnTo>
                    <a:pt x="158496" y="1524"/>
                  </a:lnTo>
                  <a:lnTo>
                    <a:pt x="146303" y="3048"/>
                  </a:lnTo>
                  <a:lnTo>
                    <a:pt x="135636" y="3048"/>
                  </a:lnTo>
                  <a:lnTo>
                    <a:pt x="124967" y="4571"/>
                  </a:lnTo>
                  <a:lnTo>
                    <a:pt x="114300" y="4571"/>
                  </a:lnTo>
                  <a:lnTo>
                    <a:pt x="102108" y="6095"/>
                  </a:lnTo>
                  <a:lnTo>
                    <a:pt x="92963" y="7619"/>
                  </a:lnTo>
                  <a:lnTo>
                    <a:pt x="82296" y="7619"/>
                  </a:lnTo>
                  <a:lnTo>
                    <a:pt x="64008" y="10668"/>
                  </a:lnTo>
                  <a:lnTo>
                    <a:pt x="56387" y="12192"/>
                  </a:lnTo>
                  <a:lnTo>
                    <a:pt x="47244" y="13716"/>
                  </a:lnTo>
                  <a:lnTo>
                    <a:pt x="39624" y="15239"/>
                  </a:lnTo>
                  <a:lnTo>
                    <a:pt x="27432" y="18287"/>
                  </a:lnTo>
                  <a:lnTo>
                    <a:pt x="21336" y="21336"/>
                  </a:lnTo>
                  <a:lnTo>
                    <a:pt x="12191" y="24383"/>
                  </a:lnTo>
                  <a:lnTo>
                    <a:pt x="9144" y="25907"/>
                  </a:lnTo>
                  <a:lnTo>
                    <a:pt x="4572" y="27431"/>
                  </a:lnTo>
                  <a:lnTo>
                    <a:pt x="3048" y="30480"/>
                  </a:lnTo>
                  <a:lnTo>
                    <a:pt x="0" y="33527"/>
                  </a:lnTo>
                  <a:lnTo>
                    <a:pt x="0" y="38100"/>
                  </a:lnTo>
                  <a:lnTo>
                    <a:pt x="3048" y="41148"/>
                  </a:lnTo>
                  <a:lnTo>
                    <a:pt x="4572" y="44195"/>
                  </a:lnTo>
                  <a:lnTo>
                    <a:pt x="9144" y="45719"/>
                  </a:lnTo>
                  <a:lnTo>
                    <a:pt x="12191" y="47243"/>
                  </a:lnTo>
                  <a:lnTo>
                    <a:pt x="16763" y="48768"/>
                  </a:lnTo>
                  <a:lnTo>
                    <a:pt x="21336" y="51816"/>
                  </a:lnTo>
                  <a:lnTo>
                    <a:pt x="39624" y="56387"/>
                  </a:lnTo>
                  <a:lnTo>
                    <a:pt x="47244" y="57912"/>
                  </a:lnTo>
                  <a:lnTo>
                    <a:pt x="56387" y="59436"/>
                  </a:lnTo>
                  <a:lnTo>
                    <a:pt x="64008" y="60960"/>
                  </a:lnTo>
                  <a:lnTo>
                    <a:pt x="73151" y="62483"/>
                  </a:lnTo>
                  <a:lnTo>
                    <a:pt x="82296" y="62483"/>
                  </a:lnTo>
                  <a:lnTo>
                    <a:pt x="92963" y="65531"/>
                  </a:lnTo>
                  <a:lnTo>
                    <a:pt x="102108" y="65531"/>
                  </a:lnTo>
                  <a:lnTo>
                    <a:pt x="114300" y="67056"/>
                  </a:lnTo>
                  <a:lnTo>
                    <a:pt x="124967" y="67056"/>
                  </a:lnTo>
                  <a:lnTo>
                    <a:pt x="135636" y="68580"/>
                  </a:lnTo>
                  <a:lnTo>
                    <a:pt x="146303" y="68580"/>
                  </a:lnTo>
                  <a:lnTo>
                    <a:pt x="158496" y="70104"/>
                  </a:lnTo>
                  <a:lnTo>
                    <a:pt x="207263" y="70104"/>
                  </a:lnTo>
                  <a:lnTo>
                    <a:pt x="219456" y="71627"/>
                  </a:lnTo>
                  <a:lnTo>
                    <a:pt x="231648" y="70104"/>
                  </a:lnTo>
                  <a:lnTo>
                    <a:pt x="280415" y="70104"/>
                  </a:lnTo>
                  <a:lnTo>
                    <a:pt x="292608" y="68580"/>
                  </a:lnTo>
                  <a:lnTo>
                    <a:pt x="303275" y="68580"/>
                  </a:lnTo>
                  <a:lnTo>
                    <a:pt x="313944" y="67056"/>
                  </a:lnTo>
                  <a:lnTo>
                    <a:pt x="324612" y="67056"/>
                  </a:lnTo>
                  <a:lnTo>
                    <a:pt x="336803" y="65531"/>
                  </a:lnTo>
                  <a:lnTo>
                    <a:pt x="345948" y="65531"/>
                  </a:lnTo>
                  <a:lnTo>
                    <a:pt x="356615" y="62483"/>
                  </a:lnTo>
                  <a:lnTo>
                    <a:pt x="365760" y="62483"/>
                  </a:lnTo>
                  <a:lnTo>
                    <a:pt x="374903" y="60960"/>
                  </a:lnTo>
                  <a:lnTo>
                    <a:pt x="382524" y="59436"/>
                  </a:lnTo>
                  <a:lnTo>
                    <a:pt x="391667" y="57912"/>
                  </a:lnTo>
                  <a:lnTo>
                    <a:pt x="397763" y="56387"/>
                  </a:lnTo>
                  <a:lnTo>
                    <a:pt x="405384" y="54863"/>
                  </a:lnTo>
                  <a:lnTo>
                    <a:pt x="417575" y="51816"/>
                  </a:lnTo>
                  <a:lnTo>
                    <a:pt x="422148" y="48768"/>
                  </a:lnTo>
                  <a:lnTo>
                    <a:pt x="426720" y="47243"/>
                  </a:lnTo>
                  <a:lnTo>
                    <a:pt x="432815" y="44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93387" y="3127755"/>
              <a:ext cx="439420" cy="71755"/>
            </a:xfrm>
            <a:custGeom>
              <a:avLst/>
              <a:gdLst/>
              <a:ahLst/>
              <a:cxnLst/>
              <a:rect l="l" t="t" r="r" b="b"/>
              <a:pathLst>
                <a:path w="439420" h="71755">
                  <a:moveTo>
                    <a:pt x="438912" y="35051"/>
                  </a:moveTo>
                  <a:lnTo>
                    <a:pt x="438912" y="33527"/>
                  </a:lnTo>
                  <a:lnTo>
                    <a:pt x="432815" y="27431"/>
                  </a:lnTo>
                  <a:lnTo>
                    <a:pt x="426720" y="24383"/>
                  </a:lnTo>
                  <a:lnTo>
                    <a:pt x="417575" y="21336"/>
                  </a:lnTo>
                  <a:lnTo>
                    <a:pt x="411479" y="18287"/>
                  </a:lnTo>
                  <a:lnTo>
                    <a:pt x="405384" y="16763"/>
                  </a:lnTo>
                  <a:lnTo>
                    <a:pt x="397763" y="15239"/>
                  </a:lnTo>
                  <a:lnTo>
                    <a:pt x="391667" y="13716"/>
                  </a:lnTo>
                  <a:lnTo>
                    <a:pt x="382524" y="12192"/>
                  </a:lnTo>
                  <a:lnTo>
                    <a:pt x="374903" y="10668"/>
                  </a:lnTo>
                  <a:lnTo>
                    <a:pt x="356615" y="7619"/>
                  </a:lnTo>
                  <a:lnTo>
                    <a:pt x="345948" y="7619"/>
                  </a:lnTo>
                  <a:lnTo>
                    <a:pt x="336803" y="6095"/>
                  </a:lnTo>
                  <a:lnTo>
                    <a:pt x="324612" y="4571"/>
                  </a:lnTo>
                  <a:lnTo>
                    <a:pt x="313944" y="4571"/>
                  </a:lnTo>
                  <a:lnTo>
                    <a:pt x="303275" y="3048"/>
                  </a:lnTo>
                  <a:lnTo>
                    <a:pt x="292608" y="3048"/>
                  </a:lnTo>
                  <a:lnTo>
                    <a:pt x="280415" y="1524"/>
                  </a:lnTo>
                  <a:lnTo>
                    <a:pt x="256032" y="1524"/>
                  </a:lnTo>
                  <a:lnTo>
                    <a:pt x="243839" y="0"/>
                  </a:lnTo>
                  <a:lnTo>
                    <a:pt x="195072" y="0"/>
                  </a:lnTo>
                  <a:lnTo>
                    <a:pt x="182879" y="1524"/>
                  </a:lnTo>
                  <a:lnTo>
                    <a:pt x="158496" y="1524"/>
                  </a:lnTo>
                  <a:lnTo>
                    <a:pt x="146303" y="3048"/>
                  </a:lnTo>
                  <a:lnTo>
                    <a:pt x="135636" y="3048"/>
                  </a:lnTo>
                  <a:lnTo>
                    <a:pt x="124967" y="4571"/>
                  </a:lnTo>
                  <a:lnTo>
                    <a:pt x="114300" y="4571"/>
                  </a:lnTo>
                  <a:lnTo>
                    <a:pt x="102108" y="6095"/>
                  </a:lnTo>
                  <a:lnTo>
                    <a:pt x="92963" y="7619"/>
                  </a:lnTo>
                  <a:lnTo>
                    <a:pt x="82296" y="7619"/>
                  </a:lnTo>
                  <a:lnTo>
                    <a:pt x="64008" y="10668"/>
                  </a:lnTo>
                  <a:lnTo>
                    <a:pt x="56387" y="12192"/>
                  </a:lnTo>
                  <a:lnTo>
                    <a:pt x="47244" y="13716"/>
                  </a:lnTo>
                  <a:lnTo>
                    <a:pt x="39624" y="15239"/>
                  </a:lnTo>
                  <a:lnTo>
                    <a:pt x="27432" y="18287"/>
                  </a:lnTo>
                  <a:lnTo>
                    <a:pt x="21336" y="21336"/>
                  </a:lnTo>
                  <a:lnTo>
                    <a:pt x="12191" y="24383"/>
                  </a:lnTo>
                  <a:lnTo>
                    <a:pt x="9144" y="25907"/>
                  </a:lnTo>
                  <a:lnTo>
                    <a:pt x="4572" y="27431"/>
                  </a:lnTo>
                  <a:lnTo>
                    <a:pt x="3048" y="30480"/>
                  </a:lnTo>
                  <a:lnTo>
                    <a:pt x="0" y="33527"/>
                  </a:lnTo>
                  <a:lnTo>
                    <a:pt x="0" y="38100"/>
                  </a:lnTo>
                  <a:lnTo>
                    <a:pt x="3048" y="41148"/>
                  </a:lnTo>
                  <a:lnTo>
                    <a:pt x="4572" y="44195"/>
                  </a:lnTo>
                  <a:lnTo>
                    <a:pt x="9144" y="45719"/>
                  </a:lnTo>
                  <a:lnTo>
                    <a:pt x="12191" y="47243"/>
                  </a:lnTo>
                  <a:lnTo>
                    <a:pt x="16763" y="48768"/>
                  </a:lnTo>
                  <a:lnTo>
                    <a:pt x="21336" y="51816"/>
                  </a:lnTo>
                  <a:lnTo>
                    <a:pt x="39624" y="56387"/>
                  </a:lnTo>
                  <a:lnTo>
                    <a:pt x="47244" y="57912"/>
                  </a:lnTo>
                  <a:lnTo>
                    <a:pt x="56387" y="59436"/>
                  </a:lnTo>
                  <a:lnTo>
                    <a:pt x="64008" y="60960"/>
                  </a:lnTo>
                  <a:lnTo>
                    <a:pt x="73151" y="62483"/>
                  </a:lnTo>
                  <a:lnTo>
                    <a:pt x="82296" y="62483"/>
                  </a:lnTo>
                  <a:lnTo>
                    <a:pt x="92963" y="65531"/>
                  </a:lnTo>
                  <a:lnTo>
                    <a:pt x="102108" y="65531"/>
                  </a:lnTo>
                  <a:lnTo>
                    <a:pt x="114300" y="67056"/>
                  </a:lnTo>
                  <a:lnTo>
                    <a:pt x="124967" y="67056"/>
                  </a:lnTo>
                  <a:lnTo>
                    <a:pt x="135636" y="68580"/>
                  </a:lnTo>
                  <a:lnTo>
                    <a:pt x="146303" y="68580"/>
                  </a:lnTo>
                  <a:lnTo>
                    <a:pt x="158496" y="70104"/>
                  </a:lnTo>
                  <a:lnTo>
                    <a:pt x="207263" y="70104"/>
                  </a:lnTo>
                  <a:lnTo>
                    <a:pt x="219456" y="71627"/>
                  </a:lnTo>
                  <a:lnTo>
                    <a:pt x="231648" y="70104"/>
                  </a:lnTo>
                  <a:lnTo>
                    <a:pt x="280415" y="70104"/>
                  </a:lnTo>
                  <a:lnTo>
                    <a:pt x="292608" y="68580"/>
                  </a:lnTo>
                  <a:lnTo>
                    <a:pt x="303275" y="68580"/>
                  </a:lnTo>
                  <a:lnTo>
                    <a:pt x="313944" y="67056"/>
                  </a:lnTo>
                  <a:lnTo>
                    <a:pt x="324612" y="67056"/>
                  </a:lnTo>
                  <a:lnTo>
                    <a:pt x="336803" y="65531"/>
                  </a:lnTo>
                  <a:lnTo>
                    <a:pt x="345948" y="65531"/>
                  </a:lnTo>
                  <a:lnTo>
                    <a:pt x="356615" y="62483"/>
                  </a:lnTo>
                  <a:lnTo>
                    <a:pt x="365760" y="62483"/>
                  </a:lnTo>
                  <a:lnTo>
                    <a:pt x="374903" y="60960"/>
                  </a:lnTo>
                  <a:lnTo>
                    <a:pt x="382524" y="59436"/>
                  </a:lnTo>
                  <a:lnTo>
                    <a:pt x="391667" y="57912"/>
                  </a:lnTo>
                  <a:lnTo>
                    <a:pt x="397763" y="56387"/>
                  </a:lnTo>
                  <a:lnTo>
                    <a:pt x="405384" y="54863"/>
                  </a:lnTo>
                  <a:lnTo>
                    <a:pt x="417575" y="51816"/>
                  </a:lnTo>
                  <a:lnTo>
                    <a:pt x="422148" y="48768"/>
                  </a:lnTo>
                  <a:lnTo>
                    <a:pt x="426720" y="47243"/>
                  </a:lnTo>
                  <a:lnTo>
                    <a:pt x="432815" y="44195"/>
                  </a:lnTo>
                  <a:lnTo>
                    <a:pt x="438912" y="38100"/>
                  </a:lnTo>
                  <a:lnTo>
                    <a:pt x="438912" y="350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4912" y="2981451"/>
              <a:ext cx="437515" cy="181610"/>
            </a:xfrm>
            <a:custGeom>
              <a:avLst/>
              <a:gdLst/>
              <a:ahLst/>
              <a:cxnLst/>
              <a:rect l="l" t="t" r="r" b="b"/>
              <a:pathLst>
                <a:path w="437514" h="181610">
                  <a:moveTo>
                    <a:pt x="437388" y="35052"/>
                  </a:moveTo>
                  <a:lnTo>
                    <a:pt x="435864" y="32004"/>
                  </a:lnTo>
                  <a:lnTo>
                    <a:pt x="429768" y="25908"/>
                  </a:lnTo>
                  <a:lnTo>
                    <a:pt x="416052" y="21336"/>
                  </a:lnTo>
                  <a:lnTo>
                    <a:pt x="409956" y="18288"/>
                  </a:lnTo>
                  <a:lnTo>
                    <a:pt x="405384" y="16764"/>
                  </a:lnTo>
                  <a:lnTo>
                    <a:pt x="397764" y="15240"/>
                  </a:lnTo>
                  <a:lnTo>
                    <a:pt x="390144" y="15240"/>
                  </a:lnTo>
                  <a:lnTo>
                    <a:pt x="382524" y="12192"/>
                  </a:lnTo>
                  <a:lnTo>
                    <a:pt x="364236" y="9144"/>
                  </a:lnTo>
                  <a:lnTo>
                    <a:pt x="355092" y="9144"/>
                  </a:lnTo>
                  <a:lnTo>
                    <a:pt x="335280" y="6096"/>
                  </a:lnTo>
                  <a:lnTo>
                    <a:pt x="324612" y="6096"/>
                  </a:lnTo>
                  <a:lnTo>
                    <a:pt x="301752" y="3048"/>
                  </a:lnTo>
                  <a:lnTo>
                    <a:pt x="291084" y="3048"/>
                  </a:lnTo>
                  <a:lnTo>
                    <a:pt x="280416" y="1524"/>
                  </a:lnTo>
                  <a:lnTo>
                    <a:pt x="242316" y="1524"/>
                  </a:lnTo>
                  <a:lnTo>
                    <a:pt x="231648" y="0"/>
                  </a:lnTo>
                  <a:lnTo>
                    <a:pt x="205740" y="0"/>
                  </a:lnTo>
                  <a:lnTo>
                    <a:pt x="193548" y="1524"/>
                  </a:lnTo>
                  <a:lnTo>
                    <a:pt x="158496" y="1524"/>
                  </a:lnTo>
                  <a:lnTo>
                    <a:pt x="146304" y="3048"/>
                  </a:lnTo>
                  <a:lnTo>
                    <a:pt x="135636" y="3048"/>
                  </a:lnTo>
                  <a:lnTo>
                    <a:pt x="112776" y="6096"/>
                  </a:lnTo>
                  <a:lnTo>
                    <a:pt x="102108" y="6096"/>
                  </a:lnTo>
                  <a:lnTo>
                    <a:pt x="82296" y="9144"/>
                  </a:lnTo>
                  <a:lnTo>
                    <a:pt x="73152" y="9144"/>
                  </a:lnTo>
                  <a:lnTo>
                    <a:pt x="54864" y="12192"/>
                  </a:lnTo>
                  <a:lnTo>
                    <a:pt x="47244" y="15240"/>
                  </a:lnTo>
                  <a:lnTo>
                    <a:pt x="41148" y="15240"/>
                  </a:lnTo>
                  <a:lnTo>
                    <a:pt x="33528" y="16764"/>
                  </a:lnTo>
                  <a:lnTo>
                    <a:pt x="27432" y="18288"/>
                  </a:lnTo>
                  <a:lnTo>
                    <a:pt x="22860" y="21336"/>
                  </a:lnTo>
                  <a:lnTo>
                    <a:pt x="16764" y="22860"/>
                  </a:lnTo>
                  <a:lnTo>
                    <a:pt x="13716" y="24384"/>
                  </a:lnTo>
                  <a:lnTo>
                    <a:pt x="9144" y="25908"/>
                  </a:lnTo>
                  <a:lnTo>
                    <a:pt x="6096" y="28956"/>
                  </a:lnTo>
                  <a:lnTo>
                    <a:pt x="3048" y="30480"/>
                  </a:lnTo>
                  <a:lnTo>
                    <a:pt x="1524" y="32004"/>
                  </a:lnTo>
                  <a:lnTo>
                    <a:pt x="0" y="35052"/>
                  </a:lnTo>
                  <a:lnTo>
                    <a:pt x="0" y="36576"/>
                  </a:lnTo>
                  <a:lnTo>
                    <a:pt x="0" y="38100"/>
                  </a:lnTo>
                  <a:lnTo>
                    <a:pt x="0" y="181356"/>
                  </a:lnTo>
                  <a:lnTo>
                    <a:pt x="437388" y="181356"/>
                  </a:lnTo>
                  <a:lnTo>
                    <a:pt x="437388" y="38100"/>
                  </a:lnTo>
                  <a:lnTo>
                    <a:pt x="437388" y="36576"/>
                  </a:lnTo>
                  <a:lnTo>
                    <a:pt x="437388" y="350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94911" y="2981451"/>
              <a:ext cx="437515" cy="71755"/>
            </a:xfrm>
            <a:custGeom>
              <a:avLst/>
              <a:gdLst/>
              <a:ahLst/>
              <a:cxnLst/>
              <a:rect l="l" t="t" r="r" b="b"/>
              <a:pathLst>
                <a:path w="437514" h="71755">
                  <a:moveTo>
                    <a:pt x="437388" y="36575"/>
                  </a:moveTo>
                  <a:lnTo>
                    <a:pt x="437388" y="35051"/>
                  </a:lnTo>
                  <a:lnTo>
                    <a:pt x="435863" y="32003"/>
                  </a:lnTo>
                  <a:lnTo>
                    <a:pt x="429767" y="25907"/>
                  </a:lnTo>
                  <a:lnTo>
                    <a:pt x="416051" y="21335"/>
                  </a:lnTo>
                  <a:lnTo>
                    <a:pt x="409955" y="18287"/>
                  </a:lnTo>
                  <a:lnTo>
                    <a:pt x="405384" y="16763"/>
                  </a:lnTo>
                  <a:lnTo>
                    <a:pt x="397763" y="15239"/>
                  </a:lnTo>
                  <a:lnTo>
                    <a:pt x="390143" y="15239"/>
                  </a:lnTo>
                  <a:lnTo>
                    <a:pt x="382524" y="12191"/>
                  </a:lnTo>
                  <a:lnTo>
                    <a:pt x="364236" y="9143"/>
                  </a:lnTo>
                  <a:lnTo>
                    <a:pt x="355091" y="9143"/>
                  </a:lnTo>
                  <a:lnTo>
                    <a:pt x="345948" y="7619"/>
                  </a:lnTo>
                  <a:lnTo>
                    <a:pt x="335279" y="6095"/>
                  </a:lnTo>
                  <a:lnTo>
                    <a:pt x="324612" y="6095"/>
                  </a:lnTo>
                  <a:lnTo>
                    <a:pt x="313943" y="4571"/>
                  </a:lnTo>
                  <a:lnTo>
                    <a:pt x="301751" y="3047"/>
                  </a:lnTo>
                  <a:lnTo>
                    <a:pt x="291084" y="3047"/>
                  </a:lnTo>
                  <a:lnTo>
                    <a:pt x="280415" y="1523"/>
                  </a:lnTo>
                  <a:lnTo>
                    <a:pt x="242315" y="1523"/>
                  </a:lnTo>
                  <a:lnTo>
                    <a:pt x="231648" y="0"/>
                  </a:lnTo>
                  <a:lnTo>
                    <a:pt x="205739" y="0"/>
                  </a:lnTo>
                  <a:lnTo>
                    <a:pt x="193548" y="1523"/>
                  </a:lnTo>
                  <a:lnTo>
                    <a:pt x="158496" y="1523"/>
                  </a:lnTo>
                  <a:lnTo>
                    <a:pt x="146303" y="3047"/>
                  </a:lnTo>
                  <a:lnTo>
                    <a:pt x="135636" y="3047"/>
                  </a:lnTo>
                  <a:lnTo>
                    <a:pt x="123443" y="4571"/>
                  </a:lnTo>
                  <a:lnTo>
                    <a:pt x="112775" y="6095"/>
                  </a:lnTo>
                  <a:lnTo>
                    <a:pt x="102108" y="6095"/>
                  </a:lnTo>
                  <a:lnTo>
                    <a:pt x="91439" y="7619"/>
                  </a:lnTo>
                  <a:lnTo>
                    <a:pt x="82296" y="9143"/>
                  </a:lnTo>
                  <a:lnTo>
                    <a:pt x="73151" y="9143"/>
                  </a:lnTo>
                  <a:lnTo>
                    <a:pt x="54863" y="12191"/>
                  </a:lnTo>
                  <a:lnTo>
                    <a:pt x="47243" y="15239"/>
                  </a:lnTo>
                  <a:lnTo>
                    <a:pt x="41148" y="15239"/>
                  </a:lnTo>
                  <a:lnTo>
                    <a:pt x="33527" y="16763"/>
                  </a:lnTo>
                  <a:lnTo>
                    <a:pt x="27432" y="18287"/>
                  </a:lnTo>
                  <a:lnTo>
                    <a:pt x="22860" y="21335"/>
                  </a:lnTo>
                  <a:lnTo>
                    <a:pt x="16763" y="22859"/>
                  </a:lnTo>
                  <a:lnTo>
                    <a:pt x="13715" y="24383"/>
                  </a:lnTo>
                  <a:lnTo>
                    <a:pt x="9143" y="25907"/>
                  </a:lnTo>
                  <a:lnTo>
                    <a:pt x="6096" y="28955"/>
                  </a:lnTo>
                  <a:lnTo>
                    <a:pt x="3048" y="30479"/>
                  </a:lnTo>
                  <a:lnTo>
                    <a:pt x="1524" y="32003"/>
                  </a:lnTo>
                  <a:lnTo>
                    <a:pt x="0" y="35051"/>
                  </a:lnTo>
                  <a:lnTo>
                    <a:pt x="0" y="38099"/>
                  </a:lnTo>
                  <a:lnTo>
                    <a:pt x="1524" y="39623"/>
                  </a:lnTo>
                  <a:lnTo>
                    <a:pt x="3048" y="42671"/>
                  </a:lnTo>
                  <a:lnTo>
                    <a:pt x="9143" y="45719"/>
                  </a:lnTo>
                  <a:lnTo>
                    <a:pt x="13715" y="47243"/>
                  </a:lnTo>
                  <a:lnTo>
                    <a:pt x="22860" y="51815"/>
                  </a:lnTo>
                  <a:lnTo>
                    <a:pt x="27432" y="53339"/>
                  </a:lnTo>
                  <a:lnTo>
                    <a:pt x="33527" y="54863"/>
                  </a:lnTo>
                  <a:lnTo>
                    <a:pt x="41148" y="56387"/>
                  </a:lnTo>
                  <a:lnTo>
                    <a:pt x="47243" y="57911"/>
                  </a:lnTo>
                  <a:lnTo>
                    <a:pt x="54863" y="59435"/>
                  </a:lnTo>
                  <a:lnTo>
                    <a:pt x="82296" y="64007"/>
                  </a:lnTo>
                  <a:lnTo>
                    <a:pt x="91439" y="64007"/>
                  </a:lnTo>
                  <a:lnTo>
                    <a:pt x="123443" y="68579"/>
                  </a:lnTo>
                  <a:lnTo>
                    <a:pt x="135636" y="68579"/>
                  </a:lnTo>
                  <a:lnTo>
                    <a:pt x="146303" y="70103"/>
                  </a:lnTo>
                  <a:lnTo>
                    <a:pt x="182879" y="70103"/>
                  </a:lnTo>
                  <a:lnTo>
                    <a:pt x="193548" y="71627"/>
                  </a:lnTo>
                  <a:lnTo>
                    <a:pt x="242315" y="71627"/>
                  </a:lnTo>
                  <a:lnTo>
                    <a:pt x="256032" y="70103"/>
                  </a:lnTo>
                  <a:lnTo>
                    <a:pt x="291084" y="70103"/>
                  </a:lnTo>
                  <a:lnTo>
                    <a:pt x="301751" y="68579"/>
                  </a:lnTo>
                  <a:lnTo>
                    <a:pt x="313943" y="68579"/>
                  </a:lnTo>
                  <a:lnTo>
                    <a:pt x="345948" y="64007"/>
                  </a:lnTo>
                  <a:lnTo>
                    <a:pt x="355091" y="64007"/>
                  </a:lnTo>
                  <a:lnTo>
                    <a:pt x="382524" y="59435"/>
                  </a:lnTo>
                  <a:lnTo>
                    <a:pt x="405384" y="54863"/>
                  </a:lnTo>
                  <a:lnTo>
                    <a:pt x="409955" y="53339"/>
                  </a:lnTo>
                  <a:lnTo>
                    <a:pt x="416051" y="51815"/>
                  </a:lnTo>
                  <a:lnTo>
                    <a:pt x="420624" y="48767"/>
                  </a:lnTo>
                  <a:lnTo>
                    <a:pt x="429767" y="45719"/>
                  </a:lnTo>
                  <a:lnTo>
                    <a:pt x="432815" y="44195"/>
                  </a:lnTo>
                  <a:lnTo>
                    <a:pt x="434339" y="42671"/>
                  </a:lnTo>
                  <a:lnTo>
                    <a:pt x="435863" y="39623"/>
                  </a:lnTo>
                  <a:lnTo>
                    <a:pt x="437388" y="38099"/>
                  </a:lnTo>
                  <a:lnTo>
                    <a:pt x="437388" y="36575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91864" y="3018027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80">
                  <a:moveTo>
                    <a:pt x="6096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6096" y="144780"/>
                  </a:lnTo>
                  <a:lnTo>
                    <a:pt x="6096" y="0"/>
                  </a:lnTo>
                  <a:close/>
                </a:path>
                <a:path w="445135" h="144780">
                  <a:moveTo>
                    <a:pt x="445008" y="0"/>
                  </a:moveTo>
                  <a:lnTo>
                    <a:pt x="438912" y="0"/>
                  </a:lnTo>
                  <a:lnTo>
                    <a:pt x="438912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54648" y="5317743"/>
              <a:ext cx="147955" cy="195580"/>
            </a:xfrm>
            <a:custGeom>
              <a:avLst/>
              <a:gdLst/>
              <a:ahLst/>
              <a:cxnLst/>
              <a:rect l="l" t="t" r="r" b="b"/>
              <a:pathLst>
                <a:path w="147954" h="195579">
                  <a:moveTo>
                    <a:pt x="14782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0" y="195072"/>
                  </a:lnTo>
                  <a:lnTo>
                    <a:pt x="147828" y="195072"/>
                  </a:lnTo>
                  <a:lnTo>
                    <a:pt x="147828" y="182880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14468" y="2380995"/>
              <a:ext cx="737870" cy="120650"/>
            </a:xfrm>
            <a:custGeom>
              <a:avLst/>
              <a:gdLst/>
              <a:ahLst/>
              <a:cxnLst/>
              <a:rect l="l" t="t" r="r" b="b"/>
              <a:pathLst>
                <a:path w="737870" h="120650">
                  <a:moveTo>
                    <a:pt x="737603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0" y="120396"/>
                  </a:lnTo>
                  <a:lnTo>
                    <a:pt x="737603" y="120396"/>
                  </a:lnTo>
                  <a:lnTo>
                    <a:pt x="737603" y="89916"/>
                  </a:lnTo>
                  <a:lnTo>
                    <a:pt x="73760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74843" y="2353563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117348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743712" y="1173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4843" y="2353563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0"/>
                  </a:moveTo>
                  <a:lnTo>
                    <a:pt x="743712" y="117348"/>
                  </a:lnTo>
                  <a:lnTo>
                    <a:pt x="0" y="117348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25719" y="2385567"/>
              <a:ext cx="500380" cy="55244"/>
            </a:xfrm>
            <a:custGeom>
              <a:avLst/>
              <a:gdLst/>
              <a:ahLst/>
              <a:cxnLst/>
              <a:rect l="l" t="t" r="r" b="b"/>
              <a:pathLst>
                <a:path w="500379" h="55244">
                  <a:moveTo>
                    <a:pt x="499872" y="54863"/>
                  </a:moveTo>
                  <a:lnTo>
                    <a:pt x="499872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499872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145532" y="2374747"/>
            <a:ext cx="22860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Synthesis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27089" y="5303901"/>
            <a:ext cx="156210" cy="200025"/>
            <a:chOff x="6427089" y="5303901"/>
            <a:chExt cx="156210" cy="200025"/>
          </a:xfrm>
        </p:grpSpPr>
        <p:sp>
          <p:nvSpPr>
            <p:cNvPr id="22" name="object 22"/>
            <p:cNvSpPr/>
            <p:nvPr/>
          </p:nvSpPr>
          <p:spPr>
            <a:xfrm>
              <a:off x="6430264" y="5307076"/>
              <a:ext cx="149860" cy="193675"/>
            </a:xfrm>
            <a:custGeom>
              <a:avLst/>
              <a:gdLst/>
              <a:ahLst/>
              <a:cxnLst/>
              <a:rect l="l" t="t" r="r" b="b"/>
              <a:pathLst>
                <a:path w="149859" h="193675">
                  <a:moveTo>
                    <a:pt x="149351" y="193548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193548"/>
                  </a:lnTo>
                  <a:lnTo>
                    <a:pt x="149351" y="1935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30264" y="5307076"/>
              <a:ext cx="149860" cy="193675"/>
            </a:xfrm>
            <a:custGeom>
              <a:avLst/>
              <a:gdLst/>
              <a:ahLst/>
              <a:cxnLst/>
              <a:rect l="l" t="t" r="r" b="b"/>
              <a:pathLst>
                <a:path w="149859" h="193675">
                  <a:moveTo>
                    <a:pt x="149351" y="0"/>
                  </a:moveTo>
                  <a:lnTo>
                    <a:pt x="149351" y="193548"/>
                  </a:lnTo>
                  <a:lnTo>
                    <a:pt x="0" y="193548"/>
                  </a:lnTo>
                  <a:lnTo>
                    <a:pt x="0" y="0"/>
                  </a:lnTo>
                  <a:lnTo>
                    <a:pt x="149351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299200" y="5500382"/>
            <a:ext cx="33718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spc="-10" dirty="0">
                <a:latin typeface="Times New Roman"/>
                <a:cs typeface="Times New Roman"/>
              </a:rPr>
              <a:t>Dat </a:t>
            </a:r>
            <a:r>
              <a:rPr sz="450" i="1" spc="-5" dirty="0">
                <a:latin typeface="Times New Roman"/>
                <a:cs typeface="Times New Roman"/>
              </a:rPr>
              <a:t>a</a:t>
            </a:r>
            <a:r>
              <a:rPr sz="450" i="1" spc="55" dirty="0">
                <a:latin typeface="Times New Roman"/>
                <a:cs typeface="Times New Roman"/>
              </a:rPr>
              <a:t> </a:t>
            </a:r>
            <a:r>
              <a:rPr sz="450" i="1" spc="35" dirty="0">
                <a:latin typeface="Times New Roman"/>
                <a:cs typeface="Times New Roman"/>
              </a:rPr>
              <a:t>Sheet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087876" y="2580639"/>
            <a:ext cx="2468880" cy="2810510"/>
            <a:chOff x="4087876" y="2580639"/>
            <a:chExt cx="2468880" cy="2810510"/>
          </a:xfrm>
        </p:grpSpPr>
        <p:sp>
          <p:nvSpPr>
            <p:cNvPr id="26" name="object 26"/>
            <p:cNvSpPr/>
            <p:nvPr/>
          </p:nvSpPr>
          <p:spPr>
            <a:xfrm>
              <a:off x="6454648" y="5326887"/>
              <a:ext cx="102235" cy="64135"/>
            </a:xfrm>
            <a:custGeom>
              <a:avLst/>
              <a:gdLst/>
              <a:ahLst/>
              <a:cxnLst/>
              <a:rect l="l" t="t" r="r" b="b"/>
              <a:pathLst>
                <a:path w="102234" h="64135">
                  <a:moveTo>
                    <a:pt x="102108" y="56388"/>
                  </a:moveTo>
                  <a:lnTo>
                    <a:pt x="0" y="56388"/>
                  </a:lnTo>
                  <a:lnTo>
                    <a:pt x="0" y="64008"/>
                  </a:lnTo>
                  <a:lnTo>
                    <a:pt x="102108" y="64008"/>
                  </a:lnTo>
                  <a:lnTo>
                    <a:pt x="102108" y="56388"/>
                  </a:lnTo>
                  <a:close/>
                </a:path>
                <a:path w="102234" h="64135">
                  <a:moveTo>
                    <a:pt x="102108" y="45720"/>
                  </a:moveTo>
                  <a:lnTo>
                    <a:pt x="0" y="45720"/>
                  </a:lnTo>
                  <a:lnTo>
                    <a:pt x="0" y="51816"/>
                  </a:lnTo>
                  <a:lnTo>
                    <a:pt x="102108" y="51816"/>
                  </a:lnTo>
                  <a:lnTo>
                    <a:pt x="102108" y="45720"/>
                  </a:lnTo>
                  <a:close/>
                </a:path>
                <a:path w="102234" h="64135">
                  <a:moveTo>
                    <a:pt x="102108" y="33528"/>
                  </a:moveTo>
                  <a:lnTo>
                    <a:pt x="0" y="33528"/>
                  </a:lnTo>
                  <a:lnTo>
                    <a:pt x="0" y="39624"/>
                  </a:lnTo>
                  <a:lnTo>
                    <a:pt x="102108" y="39624"/>
                  </a:lnTo>
                  <a:lnTo>
                    <a:pt x="102108" y="33528"/>
                  </a:lnTo>
                  <a:close/>
                </a:path>
                <a:path w="102234" h="64135">
                  <a:moveTo>
                    <a:pt x="102108" y="22860"/>
                  </a:moveTo>
                  <a:lnTo>
                    <a:pt x="0" y="22860"/>
                  </a:lnTo>
                  <a:lnTo>
                    <a:pt x="0" y="28956"/>
                  </a:lnTo>
                  <a:lnTo>
                    <a:pt x="102108" y="28956"/>
                  </a:lnTo>
                  <a:lnTo>
                    <a:pt x="102108" y="22860"/>
                  </a:lnTo>
                  <a:close/>
                </a:path>
                <a:path w="102234" h="64135">
                  <a:moveTo>
                    <a:pt x="102108" y="10668"/>
                  </a:moveTo>
                  <a:lnTo>
                    <a:pt x="0" y="10668"/>
                  </a:lnTo>
                  <a:lnTo>
                    <a:pt x="0" y="18288"/>
                  </a:lnTo>
                  <a:lnTo>
                    <a:pt x="102108" y="18288"/>
                  </a:lnTo>
                  <a:lnTo>
                    <a:pt x="102108" y="10668"/>
                  </a:lnTo>
                  <a:close/>
                </a:path>
                <a:path w="102234" h="64135">
                  <a:moveTo>
                    <a:pt x="10210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02108" y="6096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16832" y="2589783"/>
              <a:ext cx="216535" cy="166370"/>
            </a:xfrm>
            <a:custGeom>
              <a:avLst/>
              <a:gdLst/>
              <a:ahLst/>
              <a:cxnLst/>
              <a:rect l="l" t="t" r="r" b="b"/>
              <a:pathLst>
                <a:path w="216535" h="166369">
                  <a:moveTo>
                    <a:pt x="128016" y="3048"/>
                  </a:moveTo>
                  <a:lnTo>
                    <a:pt x="0" y="3048"/>
                  </a:lnTo>
                  <a:lnTo>
                    <a:pt x="0" y="79248"/>
                  </a:lnTo>
                  <a:lnTo>
                    <a:pt x="128016" y="79248"/>
                  </a:lnTo>
                  <a:lnTo>
                    <a:pt x="128016" y="3048"/>
                  </a:lnTo>
                  <a:close/>
                </a:path>
                <a:path w="216535" h="166369">
                  <a:moveTo>
                    <a:pt x="216408" y="0"/>
                  </a:moveTo>
                  <a:lnTo>
                    <a:pt x="169164" y="0"/>
                  </a:lnTo>
                  <a:lnTo>
                    <a:pt x="169164" y="166116"/>
                  </a:lnTo>
                  <a:lnTo>
                    <a:pt x="216408" y="166116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87876" y="2580639"/>
              <a:ext cx="245364" cy="179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112259" y="3046742"/>
            <a:ext cx="301625" cy="1479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>
              <a:lnSpc>
                <a:spcPts val="430"/>
              </a:lnSpc>
              <a:spcBef>
                <a:spcPts val="200"/>
              </a:spcBef>
            </a:pPr>
            <a:r>
              <a:rPr sz="450" i="1" spc="15" dirty="0">
                <a:latin typeface="Times New Roman"/>
                <a:cs typeface="Times New Roman"/>
              </a:rPr>
              <a:t>Sy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nt</a:t>
            </a:r>
            <a:r>
              <a:rPr sz="450" i="1" spc="5" dirty="0">
                <a:latin typeface="Times New Roman"/>
                <a:cs typeface="Times New Roman"/>
              </a:rPr>
              <a:t> </a:t>
            </a:r>
            <a:r>
              <a:rPr sz="450" i="1" spc="10" dirty="0">
                <a:latin typeface="Times New Roman"/>
                <a:cs typeface="Times New Roman"/>
              </a:rPr>
              <a:t>he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</a:t>
            </a:r>
            <a:r>
              <a:rPr sz="450" i="1" spc="-4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r>
              <a:rPr sz="450" i="1" spc="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  </a:t>
            </a:r>
            <a:r>
              <a:rPr sz="450" i="1" spc="5" dirty="0">
                <a:latin typeface="Times New Roman"/>
                <a:cs typeface="Times New Roman"/>
              </a:rPr>
              <a:t>Li </a:t>
            </a:r>
            <a:r>
              <a:rPr sz="450" i="1" spc="15" dirty="0">
                <a:latin typeface="Times New Roman"/>
                <a:cs typeface="Times New Roman"/>
              </a:rPr>
              <a:t>br</a:t>
            </a:r>
            <a:r>
              <a:rPr sz="450" i="1" spc="-25" dirty="0">
                <a:latin typeface="Times New Roman"/>
                <a:cs typeface="Times New Roman"/>
              </a:rPr>
              <a:t> </a:t>
            </a:r>
            <a:r>
              <a:rPr sz="450" i="1" spc="10" dirty="0">
                <a:latin typeface="Times New Roman"/>
                <a:cs typeface="Times New Roman"/>
              </a:rPr>
              <a:t>ar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16171" y="2732798"/>
            <a:ext cx="661035" cy="2273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7940" marR="30480">
              <a:lnSpc>
                <a:spcPts val="430"/>
              </a:lnSpc>
              <a:spcBef>
                <a:spcPts val="200"/>
              </a:spcBef>
            </a:pPr>
            <a:r>
              <a:rPr sz="450" i="1" spc="15" dirty="0">
                <a:latin typeface="Times New Roman"/>
                <a:cs typeface="Times New Roman"/>
              </a:rPr>
              <a:t>Sy </a:t>
            </a:r>
            <a:r>
              <a:rPr sz="450" i="1" spc="20" dirty="0">
                <a:latin typeface="Times New Roman"/>
                <a:cs typeface="Times New Roman"/>
              </a:rPr>
              <a:t>nops </a:t>
            </a:r>
            <a:r>
              <a:rPr sz="450" i="1" spc="-5" dirty="0">
                <a:latin typeface="Times New Roman"/>
                <a:cs typeface="Times New Roman"/>
              </a:rPr>
              <a:t>y s </a:t>
            </a:r>
            <a:r>
              <a:rPr sz="450" i="1" spc="-35" dirty="0">
                <a:latin typeface="Times New Roman"/>
                <a:cs typeface="Times New Roman"/>
              </a:rPr>
              <a:t>De </a:t>
            </a:r>
            <a:r>
              <a:rPr sz="450" i="1" spc="-5" dirty="0">
                <a:latin typeface="Times New Roman"/>
                <a:cs typeface="Times New Roman"/>
              </a:rPr>
              <a:t>s i </a:t>
            </a:r>
            <a:r>
              <a:rPr sz="450" i="1" spc="15" dirty="0">
                <a:latin typeface="Times New Roman"/>
                <a:cs typeface="Times New Roman"/>
              </a:rPr>
              <a:t>gn</a:t>
            </a:r>
            <a:r>
              <a:rPr sz="450" i="1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or  </a:t>
            </a:r>
            <a:r>
              <a:rPr sz="450" i="1" spc="-25" dirty="0">
                <a:latin typeface="Times New Roman"/>
                <a:cs typeface="Times New Roman"/>
              </a:rPr>
              <a:t>FPGA</a:t>
            </a:r>
            <a:endParaRPr sz="4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450" i="1" spc="15" dirty="0">
                <a:latin typeface="Times New Roman"/>
                <a:cs typeface="Times New Roman"/>
              </a:rPr>
              <a:t>or </a:t>
            </a:r>
            <a:r>
              <a:rPr sz="450" i="1" spc="-5" dirty="0">
                <a:latin typeface="Times New Roman"/>
                <a:cs typeface="Times New Roman"/>
              </a:rPr>
              <a:t>e </a:t>
            </a:r>
            <a:r>
              <a:rPr sz="450" i="1" spc="-60" dirty="0">
                <a:latin typeface="Times New Roman"/>
                <a:cs typeface="Times New Roman"/>
              </a:rPr>
              <a:t>qu</a:t>
            </a:r>
            <a:r>
              <a:rPr sz="675" i="1" spc="-89" baseline="24691" dirty="0">
                <a:latin typeface="Times New Roman"/>
                <a:cs typeface="Times New Roman"/>
              </a:rPr>
              <a:t>i </a:t>
            </a:r>
            <a:r>
              <a:rPr sz="450" i="1" spc="-5" dirty="0">
                <a:latin typeface="Times New Roman"/>
                <a:cs typeface="Times New Roman"/>
              </a:rPr>
              <a:t>i v </a:t>
            </a:r>
            <a:r>
              <a:rPr sz="450" i="1" spc="15" dirty="0">
                <a:latin typeface="Times New Roman"/>
                <a:cs typeface="Times New Roman"/>
              </a:rPr>
              <a:t>al </a:t>
            </a:r>
            <a:r>
              <a:rPr sz="450" i="1" spc="-5" dirty="0">
                <a:latin typeface="Times New Roman"/>
                <a:cs typeface="Times New Roman"/>
              </a:rPr>
              <a:t>e</a:t>
            </a:r>
            <a:r>
              <a:rPr sz="450" i="1" spc="-2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nt</a:t>
            </a:r>
            <a:r>
              <a:rPr sz="450" i="1" spc="-75" dirty="0"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933825" y="2336673"/>
            <a:ext cx="562610" cy="1228725"/>
            <a:chOff x="3933825" y="2336673"/>
            <a:chExt cx="562610" cy="1228725"/>
          </a:xfrm>
        </p:grpSpPr>
        <p:sp>
          <p:nvSpPr>
            <p:cNvPr id="32" name="object 32"/>
            <p:cNvSpPr/>
            <p:nvPr/>
          </p:nvSpPr>
          <p:spPr>
            <a:xfrm>
              <a:off x="4025392" y="3350259"/>
              <a:ext cx="440690" cy="215265"/>
            </a:xfrm>
            <a:custGeom>
              <a:avLst/>
              <a:gdLst/>
              <a:ahLst/>
              <a:cxnLst/>
              <a:rect l="l" t="t" r="r" b="b"/>
              <a:pathLst>
                <a:path w="440689" h="215264">
                  <a:moveTo>
                    <a:pt x="440436" y="35052"/>
                  </a:moveTo>
                  <a:lnTo>
                    <a:pt x="438912" y="35052"/>
                  </a:lnTo>
                  <a:lnTo>
                    <a:pt x="438912" y="30480"/>
                  </a:lnTo>
                  <a:lnTo>
                    <a:pt x="437388" y="28956"/>
                  </a:lnTo>
                  <a:lnTo>
                    <a:pt x="434340" y="27432"/>
                  </a:lnTo>
                  <a:lnTo>
                    <a:pt x="431292" y="24384"/>
                  </a:lnTo>
                  <a:lnTo>
                    <a:pt x="428244" y="22860"/>
                  </a:lnTo>
                  <a:lnTo>
                    <a:pt x="423672" y="21336"/>
                  </a:lnTo>
                  <a:lnTo>
                    <a:pt x="417576" y="19812"/>
                  </a:lnTo>
                  <a:lnTo>
                    <a:pt x="413004" y="18288"/>
                  </a:lnTo>
                  <a:lnTo>
                    <a:pt x="405384" y="16764"/>
                  </a:lnTo>
                  <a:lnTo>
                    <a:pt x="399288" y="13716"/>
                  </a:lnTo>
                  <a:lnTo>
                    <a:pt x="391668" y="13716"/>
                  </a:lnTo>
                  <a:lnTo>
                    <a:pt x="384048" y="12192"/>
                  </a:lnTo>
                  <a:lnTo>
                    <a:pt x="376428" y="9144"/>
                  </a:lnTo>
                  <a:lnTo>
                    <a:pt x="367284" y="7620"/>
                  </a:lnTo>
                  <a:lnTo>
                    <a:pt x="356616" y="7620"/>
                  </a:lnTo>
                  <a:lnTo>
                    <a:pt x="336804" y="4572"/>
                  </a:lnTo>
                  <a:lnTo>
                    <a:pt x="326136" y="4572"/>
                  </a:lnTo>
                  <a:lnTo>
                    <a:pt x="315468" y="3048"/>
                  </a:lnTo>
                  <a:lnTo>
                    <a:pt x="304800" y="3048"/>
                  </a:lnTo>
                  <a:lnTo>
                    <a:pt x="280416" y="0"/>
                  </a:lnTo>
                  <a:lnTo>
                    <a:pt x="160020" y="0"/>
                  </a:lnTo>
                  <a:lnTo>
                    <a:pt x="137160" y="3048"/>
                  </a:lnTo>
                  <a:lnTo>
                    <a:pt x="126492" y="3048"/>
                  </a:lnTo>
                  <a:lnTo>
                    <a:pt x="114300" y="4572"/>
                  </a:lnTo>
                  <a:lnTo>
                    <a:pt x="103632" y="4572"/>
                  </a:lnTo>
                  <a:lnTo>
                    <a:pt x="83820" y="7620"/>
                  </a:lnTo>
                  <a:lnTo>
                    <a:pt x="74676" y="7620"/>
                  </a:lnTo>
                  <a:lnTo>
                    <a:pt x="65532" y="9144"/>
                  </a:lnTo>
                  <a:lnTo>
                    <a:pt x="57912" y="12192"/>
                  </a:lnTo>
                  <a:lnTo>
                    <a:pt x="48768" y="13716"/>
                  </a:lnTo>
                  <a:lnTo>
                    <a:pt x="42672" y="13716"/>
                  </a:lnTo>
                  <a:lnTo>
                    <a:pt x="35052" y="16764"/>
                  </a:lnTo>
                  <a:lnTo>
                    <a:pt x="22860" y="19812"/>
                  </a:lnTo>
                  <a:lnTo>
                    <a:pt x="13716" y="22860"/>
                  </a:lnTo>
                  <a:lnTo>
                    <a:pt x="10668" y="24384"/>
                  </a:lnTo>
                  <a:lnTo>
                    <a:pt x="7620" y="27432"/>
                  </a:lnTo>
                  <a:lnTo>
                    <a:pt x="4572" y="28956"/>
                  </a:lnTo>
                  <a:lnTo>
                    <a:pt x="3048" y="30480"/>
                  </a:lnTo>
                  <a:lnTo>
                    <a:pt x="1524" y="33528"/>
                  </a:lnTo>
                  <a:lnTo>
                    <a:pt x="1524" y="35052"/>
                  </a:lnTo>
                  <a:lnTo>
                    <a:pt x="1524" y="36576"/>
                  </a:lnTo>
                  <a:lnTo>
                    <a:pt x="1524" y="144780"/>
                  </a:lnTo>
                  <a:lnTo>
                    <a:pt x="1524" y="176784"/>
                  </a:lnTo>
                  <a:lnTo>
                    <a:pt x="1524" y="178308"/>
                  </a:lnTo>
                  <a:lnTo>
                    <a:pt x="0" y="181356"/>
                  </a:lnTo>
                  <a:lnTo>
                    <a:pt x="1524" y="182880"/>
                  </a:lnTo>
                  <a:lnTo>
                    <a:pt x="1524" y="184404"/>
                  </a:lnTo>
                  <a:lnTo>
                    <a:pt x="6096" y="188976"/>
                  </a:lnTo>
                  <a:lnTo>
                    <a:pt x="12192" y="192024"/>
                  </a:lnTo>
                  <a:lnTo>
                    <a:pt x="21336" y="195072"/>
                  </a:lnTo>
                  <a:lnTo>
                    <a:pt x="27432" y="196596"/>
                  </a:lnTo>
                  <a:lnTo>
                    <a:pt x="33528" y="199644"/>
                  </a:lnTo>
                  <a:lnTo>
                    <a:pt x="64008" y="205740"/>
                  </a:lnTo>
                  <a:lnTo>
                    <a:pt x="73152" y="205740"/>
                  </a:lnTo>
                  <a:lnTo>
                    <a:pt x="82296" y="208788"/>
                  </a:lnTo>
                  <a:lnTo>
                    <a:pt x="92964" y="208788"/>
                  </a:lnTo>
                  <a:lnTo>
                    <a:pt x="112776" y="211836"/>
                  </a:lnTo>
                  <a:lnTo>
                    <a:pt x="123444" y="211836"/>
                  </a:lnTo>
                  <a:lnTo>
                    <a:pt x="135636" y="213360"/>
                  </a:lnTo>
                  <a:lnTo>
                    <a:pt x="158496" y="213360"/>
                  </a:lnTo>
                  <a:lnTo>
                    <a:pt x="170688" y="214884"/>
                  </a:lnTo>
                  <a:lnTo>
                    <a:pt x="268224" y="214884"/>
                  </a:lnTo>
                  <a:lnTo>
                    <a:pt x="280416" y="213360"/>
                  </a:lnTo>
                  <a:lnTo>
                    <a:pt x="303276" y="213360"/>
                  </a:lnTo>
                  <a:lnTo>
                    <a:pt x="315468" y="211836"/>
                  </a:lnTo>
                  <a:lnTo>
                    <a:pt x="326136" y="211836"/>
                  </a:lnTo>
                  <a:lnTo>
                    <a:pt x="345948" y="208788"/>
                  </a:lnTo>
                  <a:lnTo>
                    <a:pt x="356616" y="208788"/>
                  </a:lnTo>
                  <a:lnTo>
                    <a:pt x="365760" y="205740"/>
                  </a:lnTo>
                  <a:lnTo>
                    <a:pt x="374904" y="205740"/>
                  </a:lnTo>
                  <a:lnTo>
                    <a:pt x="405384" y="199644"/>
                  </a:lnTo>
                  <a:lnTo>
                    <a:pt x="411480" y="196596"/>
                  </a:lnTo>
                  <a:lnTo>
                    <a:pt x="417576" y="195072"/>
                  </a:lnTo>
                  <a:lnTo>
                    <a:pt x="426720" y="192024"/>
                  </a:lnTo>
                  <a:lnTo>
                    <a:pt x="432816" y="188976"/>
                  </a:lnTo>
                  <a:lnTo>
                    <a:pt x="438912" y="182880"/>
                  </a:lnTo>
                  <a:lnTo>
                    <a:pt x="438912" y="179832"/>
                  </a:lnTo>
                  <a:lnTo>
                    <a:pt x="440436" y="179832"/>
                  </a:lnTo>
                  <a:lnTo>
                    <a:pt x="440436" y="144780"/>
                  </a:lnTo>
                  <a:lnTo>
                    <a:pt x="440436" y="3505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94912" y="3350259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79">
                  <a:moveTo>
                    <a:pt x="3048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3048" y="144780"/>
                  </a:lnTo>
                  <a:lnTo>
                    <a:pt x="3048" y="0"/>
                  </a:lnTo>
                  <a:close/>
                </a:path>
                <a:path w="445135" h="144779">
                  <a:moveTo>
                    <a:pt x="445008" y="0"/>
                  </a:moveTo>
                  <a:lnTo>
                    <a:pt x="441960" y="0"/>
                  </a:lnTo>
                  <a:lnTo>
                    <a:pt x="441960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96435" y="3461512"/>
              <a:ext cx="439420" cy="70485"/>
            </a:xfrm>
            <a:custGeom>
              <a:avLst/>
              <a:gdLst/>
              <a:ahLst/>
              <a:cxnLst/>
              <a:rect l="l" t="t" r="r" b="b"/>
              <a:pathLst>
                <a:path w="439420" h="70485">
                  <a:moveTo>
                    <a:pt x="438912" y="36575"/>
                  </a:moveTo>
                  <a:lnTo>
                    <a:pt x="438912" y="32003"/>
                  </a:lnTo>
                  <a:lnTo>
                    <a:pt x="435863" y="28955"/>
                  </a:lnTo>
                  <a:lnTo>
                    <a:pt x="432815" y="27432"/>
                  </a:lnTo>
                  <a:lnTo>
                    <a:pt x="429767" y="24384"/>
                  </a:lnTo>
                  <a:lnTo>
                    <a:pt x="426719" y="22860"/>
                  </a:lnTo>
                  <a:lnTo>
                    <a:pt x="417575" y="19812"/>
                  </a:lnTo>
                  <a:lnTo>
                    <a:pt x="409955" y="18287"/>
                  </a:lnTo>
                  <a:lnTo>
                    <a:pt x="405384" y="15239"/>
                  </a:lnTo>
                  <a:lnTo>
                    <a:pt x="399288" y="13715"/>
                  </a:lnTo>
                  <a:lnTo>
                    <a:pt x="390143" y="12191"/>
                  </a:lnTo>
                  <a:lnTo>
                    <a:pt x="382524" y="10667"/>
                  </a:lnTo>
                  <a:lnTo>
                    <a:pt x="374903" y="10667"/>
                  </a:lnTo>
                  <a:lnTo>
                    <a:pt x="365760" y="9143"/>
                  </a:lnTo>
                  <a:lnTo>
                    <a:pt x="355091" y="6096"/>
                  </a:lnTo>
                  <a:lnTo>
                    <a:pt x="345948" y="6096"/>
                  </a:lnTo>
                  <a:lnTo>
                    <a:pt x="336803" y="4572"/>
                  </a:lnTo>
                  <a:lnTo>
                    <a:pt x="326136" y="4572"/>
                  </a:lnTo>
                  <a:lnTo>
                    <a:pt x="315467" y="3048"/>
                  </a:lnTo>
                  <a:lnTo>
                    <a:pt x="303275" y="3048"/>
                  </a:lnTo>
                  <a:lnTo>
                    <a:pt x="292608" y="1524"/>
                  </a:lnTo>
                  <a:lnTo>
                    <a:pt x="268224" y="1524"/>
                  </a:lnTo>
                  <a:lnTo>
                    <a:pt x="256031" y="0"/>
                  </a:lnTo>
                  <a:lnTo>
                    <a:pt x="182879" y="0"/>
                  </a:lnTo>
                  <a:lnTo>
                    <a:pt x="170687" y="1524"/>
                  </a:lnTo>
                  <a:lnTo>
                    <a:pt x="147827" y="1524"/>
                  </a:lnTo>
                  <a:lnTo>
                    <a:pt x="135636" y="3048"/>
                  </a:lnTo>
                  <a:lnTo>
                    <a:pt x="124967" y="3048"/>
                  </a:lnTo>
                  <a:lnTo>
                    <a:pt x="112775" y="4572"/>
                  </a:lnTo>
                  <a:lnTo>
                    <a:pt x="103631" y="4572"/>
                  </a:lnTo>
                  <a:lnTo>
                    <a:pt x="92963" y="6096"/>
                  </a:lnTo>
                  <a:lnTo>
                    <a:pt x="82296" y="6096"/>
                  </a:lnTo>
                  <a:lnTo>
                    <a:pt x="74675" y="9143"/>
                  </a:lnTo>
                  <a:lnTo>
                    <a:pt x="65531" y="10667"/>
                  </a:lnTo>
                  <a:lnTo>
                    <a:pt x="56387" y="10667"/>
                  </a:lnTo>
                  <a:lnTo>
                    <a:pt x="33527" y="15239"/>
                  </a:lnTo>
                  <a:lnTo>
                    <a:pt x="27431" y="18287"/>
                  </a:lnTo>
                  <a:lnTo>
                    <a:pt x="22860" y="19812"/>
                  </a:lnTo>
                  <a:lnTo>
                    <a:pt x="16763" y="21336"/>
                  </a:lnTo>
                  <a:lnTo>
                    <a:pt x="13715" y="22860"/>
                  </a:lnTo>
                  <a:lnTo>
                    <a:pt x="9143" y="24384"/>
                  </a:lnTo>
                  <a:lnTo>
                    <a:pt x="6096" y="27432"/>
                  </a:lnTo>
                  <a:lnTo>
                    <a:pt x="3048" y="28955"/>
                  </a:lnTo>
                  <a:lnTo>
                    <a:pt x="0" y="32003"/>
                  </a:lnTo>
                  <a:lnTo>
                    <a:pt x="0" y="36575"/>
                  </a:lnTo>
                  <a:lnTo>
                    <a:pt x="6096" y="42672"/>
                  </a:lnTo>
                  <a:lnTo>
                    <a:pt x="9143" y="44196"/>
                  </a:lnTo>
                  <a:lnTo>
                    <a:pt x="13715" y="45720"/>
                  </a:lnTo>
                  <a:lnTo>
                    <a:pt x="16763" y="47243"/>
                  </a:lnTo>
                  <a:lnTo>
                    <a:pt x="22860" y="48767"/>
                  </a:lnTo>
                  <a:lnTo>
                    <a:pt x="27431" y="50291"/>
                  </a:lnTo>
                  <a:lnTo>
                    <a:pt x="33527" y="53339"/>
                  </a:lnTo>
                  <a:lnTo>
                    <a:pt x="56387" y="57912"/>
                  </a:lnTo>
                  <a:lnTo>
                    <a:pt x="74675" y="60960"/>
                  </a:lnTo>
                  <a:lnTo>
                    <a:pt x="82296" y="62484"/>
                  </a:lnTo>
                  <a:lnTo>
                    <a:pt x="92963" y="64008"/>
                  </a:lnTo>
                  <a:lnTo>
                    <a:pt x="103631" y="64008"/>
                  </a:lnTo>
                  <a:lnTo>
                    <a:pt x="112775" y="65532"/>
                  </a:lnTo>
                  <a:lnTo>
                    <a:pt x="124967" y="65532"/>
                  </a:lnTo>
                  <a:lnTo>
                    <a:pt x="135636" y="67055"/>
                  </a:lnTo>
                  <a:lnTo>
                    <a:pt x="158496" y="67055"/>
                  </a:lnTo>
                  <a:lnTo>
                    <a:pt x="182879" y="70103"/>
                  </a:lnTo>
                  <a:lnTo>
                    <a:pt x="256031" y="70103"/>
                  </a:lnTo>
                  <a:lnTo>
                    <a:pt x="280415" y="67055"/>
                  </a:lnTo>
                  <a:lnTo>
                    <a:pt x="303275" y="67055"/>
                  </a:lnTo>
                  <a:lnTo>
                    <a:pt x="315467" y="65532"/>
                  </a:lnTo>
                  <a:lnTo>
                    <a:pt x="326136" y="65532"/>
                  </a:lnTo>
                  <a:lnTo>
                    <a:pt x="336803" y="64008"/>
                  </a:lnTo>
                  <a:lnTo>
                    <a:pt x="345948" y="64008"/>
                  </a:lnTo>
                  <a:lnTo>
                    <a:pt x="374903" y="59436"/>
                  </a:lnTo>
                  <a:lnTo>
                    <a:pt x="390143" y="56387"/>
                  </a:lnTo>
                  <a:lnTo>
                    <a:pt x="399288" y="54863"/>
                  </a:lnTo>
                  <a:lnTo>
                    <a:pt x="405384" y="53339"/>
                  </a:lnTo>
                  <a:lnTo>
                    <a:pt x="409955" y="50291"/>
                  </a:lnTo>
                  <a:lnTo>
                    <a:pt x="417575" y="48767"/>
                  </a:lnTo>
                  <a:lnTo>
                    <a:pt x="426719" y="45720"/>
                  </a:lnTo>
                  <a:lnTo>
                    <a:pt x="432815" y="42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96435" y="3461512"/>
              <a:ext cx="439420" cy="70485"/>
            </a:xfrm>
            <a:custGeom>
              <a:avLst/>
              <a:gdLst/>
              <a:ahLst/>
              <a:cxnLst/>
              <a:rect l="l" t="t" r="r" b="b"/>
              <a:pathLst>
                <a:path w="439420" h="70485">
                  <a:moveTo>
                    <a:pt x="438912" y="35051"/>
                  </a:moveTo>
                  <a:lnTo>
                    <a:pt x="438912" y="32003"/>
                  </a:lnTo>
                  <a:lnTo>
                    <a:pt x="435863" y="28955"/>
                  </a:lnTo>
                  <a:lnTo>
                    <a:pt x="432815" y="27432"/>
                  </a:lnTo>
                  <a:lnTo>
                    <a:pt x="429767" y="24384"/>
                  </a:lnTo>
                  <a:lnTo>
                    <a:pt x="426719" y="22860"/>
                  </a:lnTo>
                  <a:lnTo>
                    <a:pt x="417575" y="19812"/>
                  </a:lnTo>
                  <a:lnTo>
                    <a:pt x="409955" y="18287"/>
                  </a:lnTo>
                  <a:lnTo>
                    <a:pt x="405384" y="15239"/>
                  </a:lnTo>
                  <a:lnTo>
                    <a:pt x="399288" y="13715"/>
                  </a:lnTo>
                  <a:lnTo>
                    <a:pt x="390143" y="12191"/>
                  </a:lnTo>
                  <a:lnTo>
                    <a:pt x="382524" y="10667"/>
                  </a:lnTo>
                  <a:lnTo>
                    <a:pt x="374903" y="10667"/>
                  </a:lnTo>
                  <a:lnTo>
                    <a:pt x="365760" y="9143"/>
                  </a:lnTo>
                  <a:lnTo>
                    <a:pt x="355091" y="6096"/>
                  </a:lnTo>
                  <a:lnTo>
                    <a:pt x="345948" y="6096"/>
                  </a:lnTo>
                  <a:lnTo>
                    <a:pt x="336803" y="4572"/>
                  </a:lnTo>
                  <a:lnTo>
                    <a:pt x="326136" y="4572"/>
                  </a:lnTo>
                  <a:lnTo>
                    <a:pt x="315467" y="3048"/>
                  </a:lnTo>
                  <a:lnTo>
                    <a:pt x="303275" y="3048"/>
                  </a:lnTo>
                  <a:lnTo>
                    <a:pt x="292608" y="1524"/>
                  </a:lnTo>
                  <a:lnTo>
                    <a:pt x="268224" y="1524"/>
                  </a:lnTo>
                  <a:lnTo>
                    <a:pt x="256031" y="0"/>
                  </a:lnTo>
                  <a:lnTo>
                    <a:pt x="182879" y="0"/>
                  </a:lnTo>
                  <a:lnTo>
                    <a:pt x="170687" y="1524"/>
                  </a:lnTo>
                  <a:lnTo>
                    <a:pt x="147827" y="1524"/>
                  </a:lnTo>
                  <a:lnTo>
                    <a:pt x="135636" y="3048"/>
                  </a:lnTo>
                  <a:lnTo>
                    <a:pt x="124967" y="3048"/>
                  </a:lnTo>
                  <a:lnTo>
                    <a:pt x="112775" y="4572"/>
                  </a:lnTo>
                  <a:lnTo>
                    <a:pt x="103631" y="4572"/>
                  </a:lnTo>
                  <a:lnTo>
                    <a:pt x="92963" y="6096"/>
                  </a:lnTo>
                  <a:lnTo>
                    <a:pt x="82296" y="6096"/>
                  </a:lnTo>
                  <a:lnTo>
                    <a:pt x="74675" y="9143"/>
                  </a:lnTo>
                  <a:lnTo>
                    <a:pt x="65531" y="10667"/>
                  </a:lnTo>
                  <a:lnTo>
                    <a:pt x="56387" y="10667"/>
                  </a:lnTo>
                  <a:lnTo>
                    <a:pt x="33527" y="15239"/>
                  </a:lnTo>
                  <a:lnTo>
                    <a:pt x="27431" y="18287"/>
                  </a:lnTo>
                  <a:lnTo>
                    <a:pt x="22860" y="19812"/>
                  </a:lnTo>
                  <a:lnTo>
                    <a:pt x="16763" y="21336"/>
                  </a:lnTo>
                  <a:lnTo>
                    <a:pt x="13715" y="22860"/>
                  </a:lnTo>
                  <a:lnTo>
                    <a:pt x="9143" y="24384"/>
                  </a:lnTo>
                  <a:lnTo>
                    <a:pt x="6096" y="27432"/>
                  </a:lnTo>
                  <a:lnTo>
                    <a:pt x="3048" y="28955"/>
                  </a:lnTo>
                  <a:lnTo>
                    <a:pt x="0" y="32003"/>
                  </a:lnTo>
                  <a:lnTo>
                    <a:pt x="0" y="36575"/>
                  </a:lnTo>
                  <a:lnTo>
                    <a:pt x="6096" y="42672"/>
                  </a:lnTo>
                  <a:lnTo>
                    <a:pt x="9143" y="44196"/>
                  </a:lnTo>
                  <a:lnTo>
                    <a:pt x="13715" y="45720"/>
                  </a:lnTo>
                  <a:lnTo>
                    <a:pt x="16763" y="47243"/>
                  </a:lnTo>
                  <a:lnTo>
                    <a:pt x="22860" y="48767"/>
                  </a:lnTo>
                  <a:lnTo>
                    <a:pt x="27431" y="50291"/>
                  </a:lnTo>
                  <a:lnTo>
                    <a:pt x="33527" y="53339"/>
                  </a:lnTo>
                  <a:lnTo>
                    <a:pt x="56387" y="57912"/>
                  </a:lnTo>
                  <a:lnTo>
                    <a:pt x="74675" y="60960"/>
                  </a:lnTo>
                  <a:lnTo>
                    <a:pt x="82296" y="62484"/>
                  </a:lnTo>
                  <a:lnTo>
                    <a:pt x="92963" y="64008"/>
                  </a:lnTo>
                  <a:lnTo>
                    <a:pt x="103631" y="64008"/>
                  </a:lnTo>
                  <a:lnTo>
                    <a:pt x="112775" y="65532"/>
                  </a:lnTo>
                  <a:lnTo>
                    <a:pt x="124967" y="65532"/>
                  </a:lnTo>
                  <a:lnTo>
                    <a:pt x="135636" y="67055"/>
                  </a:lnTo>
                  <a:lnTo>
                    <a:pt x="158496" y="67055"/>
                  </a:lnTo>
                  <a:lnTo>
                    <a:pt x="182879" y="70103"/>
                  </a:lnTo>
                  <a:lnTo>
                    <a:pt x="256031" y="70103"/>
                  </a:lnTo>
                  <a:lnTo>
                    <a:pt x="280415" y="67055"/>
                  </a:lnTo>
                  <a:lnTo>
                    <a:pt x="303275" y="67055"/>
                  </a:lnTo>
                  <a:lnTo>
                    <a:pt x="315467" y="65532"/>
                  </a:lnTo>
                  <a:lnTo>
                    <a:pt x="326136" y="65532"/>
                  </a:lnTo>
                  <a:lnTo>
                    <a:pt x="336803" y="64008"/>
                  </a:lnTo>
                  <a:lnTo>
                    <a:pt x="345948" y="64008"/>
                  </a:lnTo>
                  <a:lnTo>
                    <a:pt x="355091" y="62484"/>
                  </a:lnTo>
                  <a:lnTo>
                    <a:pt x="365760" y="60960"/>
                  </a:lnTo>
                  <a:lnTo>
                    <a:pt x="374903" y="59436"/>
                  </a:lnTo>
                  <a:lnTo>
                    <a:pt x="390143" y="56387"/>
                  </a:lnTo>
                  <a:lnTo>
                    <a:pt x="399288" y="54863"/>
                  </a:lnTo>
                  <a:lnTo>
                    <a:pt x="405384" y="53339"/>
                  </a:lnTo>
                  <a:lnTo>
                    <a:pt x="409955" y="50291"/>
                  </a:lnTo>
                  <a:lnTo>
                    <a:pt x="417575" y="48767"/>
                  </a:lnTo>
                  <a:lnTo>
                    <a:pt x="426719" y="45720"/>
                  </a:lnTo>
                  <a:lnTo>
                    <a:pt x="432815" y="42672"/>
                  </a:lnTo>
                  <a:lnTo>
                    <a:pt x="438912" y="36575"/>
                  </a:lnTo>
                  <a:lnTo>
                    <a:pt x="438912" y="350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97960" y="3315207"/>
              <a:ext cx="439420" cy="180340"/>
            </a:xfrm>
            <a:custGeom>
              <a:avLst/>
              <a:gdLst/>
              <a:ahLst/>
              <a:cxnLst/>
              <a:rect l="l" t="t" r="r" b="b"/>
              <a:pathLst>
                <a:path w="439420" h="180339">
                  <a:moveTo>
                    <a:pt x="438912" y="33528"/>
                  </a:moveTo>
                  <a:lnTo>
                    <a:pt x="435864" y="27432"/>
                  </a:lnTo>
                  <a:lnTo>
                    <a:pt x="426720" y="22860"/>
                  </a:lnTo>
                  <a:lnTo>
                    <a:pt x="422148" y="21336"/>
                  </a:lnTo>
                  <a:lnTo>
                    <a:pt x="416052" y="18288"/>
                  </a:lnTo>
                  <a:lnTo>
                    <a:pt x="411480" y="16764"/>
                  </a:lnTo>
                  <a:lnTo>
                    <a:pt x="405384" y="16764"/>
                  </a:lnTo>
                  <a:lnTo>
                    <a:pt x="397764" y="13716"/>
                  </a:lnTo>
                  <a:lnTo>
                    <a:pt x="390144" y="12192"/>
                  </a:lnTo>
                  <a:lnTo>
                    <a:pt x="382524" y="12192"/>
                  </a:lnTo>
                  <a:lnTo>
                    <a:pt x="373380" y="9144"/>
                  </a:lnTo>
                  <a:lnTo>
                    <a:pt x="365760" y="9144"/>
                  </a:lnTo>
                  <a:lnTo>
                    <a:pt x="345948" y="6096"/>
                  </a:lnTo>
                  <a:lnTo>
                    <a:pt x="335280" y="6096"/>
                  </a:lnTo>
                  <a:lnTo>
                    <a:pt x="326136" y="4572"/>
                  </a:lnTo>
                  <a:lnTo>
                    <a:pt x="313944" y="3048"/>
                  </a:lnTo>
                  <a:lnTo>
                    <a:pt x="303276" y="3048"/>
                  </a:lnTo>
                  <a:lnTo>
                    <a:pt x="291084" y="1524"/>
                  </a:lnTo>
                  <a:lnTo>
                    <a:pt x="280416" y="1524"/>
                  </a:lnTo>
                  <a:lnTo>
                    <a:pt x="268224" y="0"/>
                  </a:lnTo>
                  <a:lnTo>
                    <a:pt x="170688" y="0"/>
                  </a:lnTo>
                  <a:lnTo>
                    <a:pt x="158496" y="1524"/>
                  </a:lnTo>
                  <a:lnTo>
                    <a:pt x="146304" y="1524"/>
                  </a:lnTo>
                  <a:lnTo>
                    <a:pt x="135636" y="3048"/>
                  </a:lnTo>
                  <a:lnTo>
                    <a:pt x="123444" y="3048"/>
                  </a:lnTo>
                  <a:lnTo>
                    <a:pt x="102108" y="6096"/>
                  </a:lnTo>
                  <a:lnTo>
                    <a:pt x="92964" y="6096"/>
                  </a:lnTo>
                  <a:lnTo>
                    <a:pt x="73152" y="9144"/>
                  </a:lnTo>
                  <a:lnTo>
                    <a:pt x="64008" y="9144"/>
                  </a:lnTo>
                  <a:lnTo>
                    <a:pt x="56388" y="12192"/>
                  </a:lnTo>
                  <a:lnTo>
                    <a:pt x="48768" y="12192"/>
                  </a:lnTo>
                  <a:lnTo>
                    <a:pt x="41148" y="13716"/>
                  </a:lnTo>
                  <a:lnTo>
                    <a:pt x="33528" y="16764"/>
                  </a:lnTo>
                  <a:lnTo>
                    <a:pt x="27432" y="16764"/>
                  </a:lnTo>
                  <a:lnTo>
                    <a:pt x="21336" y="18288"/>
                  </a:lnTo>
                  <a:lnTo>
                    <a:pt x="16764" y="21336"/>
                  </a:lnTo>
                  <a:lnTo>
                    <a:pt x="12192" y="22860"/>
                  </a:lnTo>
                  <a:lnTo>
                    <a:pt x="3048" y="27432"/>
                  </a:lnTo>
                  <a:lnTo>
                    <a:pt x="0" y="33528"/>
                  </a:lnTo>
                  <a:lnTo>
                    <a:pt x="0" y="35052"/>
                  </a:lnTo>
                  <a:lnTo>
                    <a:pt x="0" y="36576"/>
                  </a:lnTo>
                  <a:lnTo>
                    <a:pt x="0" y="179832"/>
                  </a:lnTo>
                  <a:lnTo>
                    <a:pt x="438912" y="179832"/>
                  </a:lnTo>
                  <a:lnTo>
                    <a:pt x="438912" y="36576"/>
                  </a:lnTo>
                  <a:lnTo>
                    <a:pt x="438912" y="35052"/>
                  </a:lnTo>
                  <a:lnTo>
                    <a:pt x="438912" y="33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97960" y="3315208"/>
              <a:ext cx="439420" cy="70485"/>
            </a:xfrm>
            <a:custGeom>
              <a:avLst/>
              <a:gdLst/>
              <a:ahLst/>
              <a:cxnLst/>
              <a:rect l="l" t="t" r="r" b="b"/>
              <a:pathLst>
                <a:path w="439420" h="70485">
                  <a:moveTo>
                    <a:pt x="438912" y="35051"/>
                  </a:moveTo>
                  <a:lnTo>
                    <a:pt x="438912" y="33527"/>
                  </a:lnTo>
                  <a:lnTo>
                    <a:pt x="437388" y="30479"/>
                  </a:lnTo>
                  <a:lnTo>
                    <a:pt x="435863" y="27431"/>
                  </a:lnTo>
                  <a:lnTo>
                    <a:pt x="426719" y="22859"/>
                  </a:lnTo>
                  <a:lnTo>
                    <a:pt x="422148" y="21336"/>
                  </a:lnTo>
                  <a:lnTo>
                    <a:pt x="416051" y="18287"/>
                  </a:lnTo>
                  <a:lnTo>
                    <a:pt x="411479" y="16763"/>
                  </a:lnTo>
                  <a:lnTo>
                    <a:pt x="405384" y="16763"/>
                  </a:lnTo>
                  <a:lnTo>
                    <a:pt x="397763" y="13715"/>
                  </a:lnTo>
                  <a:lnTo>
                    <a:pt x="390143" y="12191"/>
                  </a:lnTo>
                  <a:lnTo>
                    <a:pt x="382524" y="12191"/>
                  </a:lnTo>
                  <a:lnTo>
                    <a:pt x="373379" y="9143"/>
                  </a:lnTo>
                  <a:lnTo>
                    <a:pt x="365760" y="9143"/>
                  </a:lnTo>
                  <a:lnTo>
                    <a:pt x="355091" y="7619"/>
                  </a:lnTo>
                  <a:lnTo>
                    <a:pt x="345948" y="6095"/>
                  </a:lnTo>
                  <a:lnTo>
                    <a:pt x="335279" y="6095"/>
                  </a:lnTo>
                  <a:lnTo>
                    <a:pt x="326136" y="4571"/>
                  </a:lnTo>
                  <a:lnTo>
                    <a:pt x="313943" y="3047"/>
                  </a:lnTo>
                  <a:lnTo>
                    <a:pt x="303275" y="3047"/>
                  </a:lnTo>
                  <a:lnTo>
                    <a:pt x="291084" y="1524"/>
                  </a:lnTo>
                  <a:lnTo>
                    <a:pt x="280415" y="1524"/>
                  </a:lnTo>
                  <a:lnTo>
                    <a:pt x="268224" y="0"/>
                  </a:lnTo>
                  <a:lnTo>
                    <a:pt x="170687" y="0"/>
                  </a:lnTo>
                  <a:lnTo>
                    <a:pt x="158495" y="1524"/>
                  </a:lnTo>
                  <a:lnTo>
                    <a:pt x="146303" y="1524"/>
                  </a:lnTo>
                  <a:lnTo>
                    <a:pt x="135636" y="3047"/>
                  </a:lnTo>
                  <a:lnTo>
                    <a:pt x="123443" y="3047"/>
                  </a:lnTo>
                  <a:lnTo>
                    <a:pt x="102107" y="6095"/>
                  </a:lnTo>
                  <a:lnTo>
                    <a:pt x="92963" y="6095"/>
                  </a:lnTo>
                  <a:lnTo>
                    <a:pt x="82295" y="7619"/>
                  </a:lnTo>
                  <a:lnTo>
                    <a:pt x="73151" y="9143"/>
                  </a:lnTo>
                  <a:lnTo>
                    <a:pt x="64007" y="9143"/>
                  </a:lnTo>
                  <a:lnTo>
                    <a:pt x="56387" y="12191"/>
                  </a:lnTo>
                  <a:lnTo>
                    <a:pt x="48767" y="12191"/>
                  </a:lnTo>
                  <a:lnTo>
                    <a:pt x="41148" y="13715"/>
                  </a:lnTo>
                  <a:lnTo>
                    <a:pt x="33527" y="16763"/>
                  </a:lnTo>
                  <a:lnTo>
                    <a:pt x="27431" y="16763"/>
                  </a:lnTo>
                  <a:lnTo>
                    <a:pt x="21336" y="18287"/>
                  </a:lnTo>
                  <a:lnTo>
                    <a:pt x="16763" y="21336"/>
                  </a:lnTo>
                  <a:lnTo>
                    <a:pt x="12191" y="22859"/>
                  </a:lnTo>
                  <a:lnTo>
                    <a:pt x="3048" y="27431"/>
                  </a:lnTo>
                  <a:lnTo>
                    <a:pt x="0" y="33527"/>
                  </a:lnTo>
                  <a:lnTo>
                    <a:pt x="0" y="36575"/>
                  </a:lnTo>
                  <a:lnTo>
                    <a:pt x="1524" y="39624"/>
                  </a:lnTo>
                  <a:lnTo>
                    <a:pt x="3048" y="41147"/>
                  </a:lnTo>
                  <a:lnTo>
                    <a:pt x="9143" y="44195"/>
                  </a:lnTo>
                  <a:lnTo>
                    <a:pt x="12191" y="47243"/>
                  </a:lnTo>
                  <a:lnTo>
                    <a:pt x="21336" y="50291"/>
                  </a:lnTo>
                  <a:lnTo>
                    <a:pt x="33527" y="53339"/>
                  </a:lnTo>
                  <a:lnTo>
                    <a:pt x="64007" y="59436"/>
                  </a:lnTo>
                  <a:lnTo>
                    <a:pt x="82295" y="62483"/>
                  </a:lnTo>
                  <a:lnTo>
                    <a:pt x="92963" y="62483"/>
                  </a:lnTo>
                  <a:lnTo>
                    <a:pt x="102107" y="64007"/>
                  </a:lnTo>
                  <a:lnTo>
                    <a:pt x="123443" y="67055"/>
                  </a:lnTo>
                  <a:lnTo>
                    <a:pt x="135636" y="67055"/>
                  </a:lnTo>
                  <a:lnTo>
                    <a:pt x="146303" y="68579"/>
                  </a:lnTo>
                  <a:lnTo>
                    <a:pt x="182879" y="68579"/>
                  </a:lnTo>
                  <a:lnTo>
                    <a:pt x="195072" y="70103"/>
                  </a:lnTo>
                  <a:lnTo>
                    <a:pt x="243839" y="70103"/>
                  </a:lnTo>
                  <a:lnTo>
                    <a:pt x="256031" y="68579"/>
                  </a:lnTo>
                  <a:lnTo>
                    <a:pt x="291084" y="68579"/>
                  </a:lnTo>
                  <a:lnTo>
                    <a:pt x="303275" y="67055"/>
                  </a:lnTo>
                  <a:lnTo>
                    <a:pt x="313943" y="67055"/>
                  </a:lnTo>
                  <a:lnTo>
                    <a:pt x="326136" y="65531"/>
                  </a:lnTo>
                  <a:lnTo>
                    <a:pt x="335279" y="64007"/>
                  </a:lnTo>
                  <a:lnTo>
                    <a:pt x="345948" y="62483"/>
                  </a:lnTo>
                  <a:lnTo>
                    <a:pt x="355091" y="62483"/>
                  </a:lnTo>
                  <a:lnTo>
                    <a:pt x="365760" y="60959"/>
                  </a:lnTo>
                  <a:lnTo>
                    <a:pt x="373379" y="59436"/>
                  </a:lnTo>
                  <a:lnTo>
                    <a:pt x="382524" y="57912"/>
                  </a:lnTo>
                  <a:lnTo>
                    <a:pt x="405384" y="53339"/>
                  </a:lnTo>
                  <a:lnTo>
                    <a:pt x="411479" y="51815"/>
                  </a:lnTo>
                  <a:lnTo>
                    <a:pt x="416051" y="50291"/>
                  </a:lnTo>
                  <a:lnTo>
                    <a:pt x="422148" y="48767"/>
                  </a:lnTo>
                  <a:lnTo>
                    <a:pt x="426719" y="47243"/>
                  </a:lnTo>
                  <a:lnTo>
                    <a:pt x="429767" y="44195"/>
                  </a:lnTo>
                  <a:lnTo>
                    <a:pt x="435863" y="41147"/>
                  </a:lnTo>
                  <a:lnTo>
                    <a:pt x="437388" y="39624"/>
                  </a:lnTo>
                  <a:lnTo>
                    <a:pt x="438912" y="36575"/>
                  </a:lnTo>
                  <a:lnTo>
                    <a:pt x="438912" y="350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94912" y="3350259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79">
                  <a:moveTo>
                    <a:pt x="6096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6096" y="144780"/>
                  </a:lnTo>
                  <a:lnTo>
                    <a:pt x="6096" y="0"/>
                  </a:lnTo>
                  <a:close/>
                </a:path>
                <a:path w="445135" h="144779">
                  <a:moveTo>
                    <a:pt x="445008" y="0"/>
                  </a:moveTo>
                  <a:lnTo>
                    <a:pt x="438912" y="0"/>
                  </a:lnTo>
                  <a:lnTo>
                    <a:pt x="438912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65955" y="2374900"/>
              <a:ext cx="530860" cy="144780"/>
            </a:xfrm>
            <a:custGeom>
              <a:avLst/>
              <a:gdLst/>
              <a:ahLst/>
              <a:cxnLst/>
              <a:rect l="l" t="t" r="r" b="b"/>
              <a:pathLst>
                <a:path w="530860" h="144780">
                  <a:moveTo>
                    <a:pt x="530352" y="71627"/>
                  </a:moveTo>
                  <a:lnTo>
                    <a:pt x="528828" y="68579"/>
                  </a:lnTo>
                  <a:lnTo>
                    <a:pt x="528828" y="64007"/>
                  </a:lnTo>
                  <a:lnTo>
                    <a:pt x="527304" y="60959"/>
                  </a:lnTo>
                  <a:lnTo>
                    <a:pt x="524256" y="56387"/>
                  </a:lnTo>
                  <a:lnTo>
                    <a:pt x="518160" y="50291"/>
                  </a:lnTo>
                  <a:lnTo>
                    <a:pt x="509016" y="44195"/>
                  </a:lnTo>
                  <a:lnTo>
                    <a:pt x="501396" y="39623"/>
                  </a:lnTo>
                  <a:lnTo>
                    <a:pt x="496824" y="36575"/>
                  </a:lnTo>
                  <a:lnTo>
                    <a:pt x="473964" y="27431"/>
                  </a:lnTo>
                  <a:lnTo>
                    <a:pt x="446532" y="18287"/>
                  </a:lnTo>
                  <a:lnTo>
                    <a:pt x="426720" y="15239"/>
                  </a:lnTo>
                  <a:lnTo>
                    <a:pt x="414528" y="12191"/>
                  </a:lnTo>
                  <a:lnTo>
                    <a:pt x="391668" y="9143"/>
                  </a:lnTo>
                  <a:lnTo>
                    <a:pt x="379476" y="6095"/>
                  </a:lnTo>
                  <a:lnTo>
                    <a:pt x="355092" y="3047"/>
                  </a:lnTo>
                  <a:lnTo>
                    <a:pt x="341376" y="3047"/>
                  </a:lnTo>
                  <a:lnTo>
                    <a:pt x="315468" y="0"/>
                  </a:lnTo>
                  <a:lnTo>
                    <a:pt x="220980" y="0"/>
                  </a:lnTo>
                  <a:lnTo>
                    <a:pt x="207264" y="1523"/>
                  </a:lnTo>
                  <a:lnTo>
                    <a:pt x="195072" y="1523"/>
                  </a:lnTo>
                  <a:lnTo>
                    <a:pt x="181356" y="3047"/>
                  </a:lnTo>
                  <a:lnTo>
                    <a:pt x="120396" y="10667"/>
                  </a:lnTo>
                  <a:lnTo>
                    <a:pt x="109728" y="12191"/>
                  </a:lnTo>
                  <a:lnTo>
                    <a:pt x="99060" y="15239"/>
                  </a:lnTo>
                  <a:lnTo>
                    <a:pt x="89916" y="18287"/>
                  </a:lnTo>
                  <a:lnTo>
                    <a:pt x="79248" y="19811"/>
                  </a:lnTo>
                  <a:lnTo>
                    <a:pt x="60960" y="25907"/>
                  </a:lnTo>
                  <a:lnTo>
                    <a:pt x="30480" y="38099"/>
                  </a:lnTo>
                  <a:lnTo>
                    <a:pt x="25908" y="42671"/>
                  </a:lnTo>
                  <a:lnTo>
                    <a:pt x="13716" y="48767"/>
                  </a:lnTo>
                  <a:lnTo>
                    <a:pt x="7620" y="54863"/>
                  </a:lnTo>
                  <a:lnTo>
                    <a:pt x="4572" y="59435"/>
                  </a:lnTo>
                  <a:lnTo>
                    <a:pt x="1524" y="62483"/>
                  </a:lnTo>
                  <a:lnTo>
                    <a:pt x="1524" y="67055"/>
                  </a:lnTo>
                  <a:lnTo>
                    <a:pt x="0" y="70103"/>
                  </a:lnTo>
                  <a:lnTo>
                    <a:pt x="0" y="74675"/>
                  </a:lnTo>
                  <a:lnTo>
                    <a:pt x="1524" y="77723"/>
                  </a:lnTo>
                  <a:lnTo>
                    <a:pt x="1524" y="80771"/>
                  </a:lnTo>
                  <a:lnTo>
                    <a:pt x="4572" y="85343"/>
                  </a:lnTo>
                  <a:lnTo>
                    <a:pt x="7620" y="88391"/>
                  </a:lnTo>
                  <a:lnTo>
                    <a:pt x="10668" y="92963"/>
                  </a:lnTo>
                  <a:lnTo>
                    <a:pt x="13716" y="96011"/>
                  </a:lnTo>
                  <a:lnTo>
                    <a:pt x="25908" y="102107"/>
                  </a:lnTo>
                  <a:lnTo>
                    <a:pt x="30480" y="106679"/>
                  </a:lnTo>
                  <a:lnTo>
                    <a:pt x="60960" y="118871"/>
                  </a:lnTo>
                  <a:lnTo>
                    <a:pt x="79248" y="124967"/>
                  </a:lnTo>
                  <a:lnTo>
                    <a:pt x="89916" y="126491"/>
                  </a:lnTo>
                  <a:lnTo>
                    <a:pt x="99060" y="129539"/>
                  </a:lnTo>
                  <a:lnTo>
                    <a:pt x="109728" y="132587"/>
                  </a:lnTo>
                  <a:lnTo>
                    <a:pt x="120396" y="134111"/>
                  </a:lnTo>
                  <a:lnTo>
                    <a:pt x="181356" y="141731"/>
                  </a:lnTo>
                  <a:lnTo>
                    <a:pt x="195072" y="143255"/>
                  </a:lnTo>
                  <a:lnTo>
                    <a:pt x="207264" y="143255"/>
                  </a:lnTo>
                  <a:lnTo>
                    <a:pt x="220980" y="144779"/>
                  </a:lnTo>
                  <a:lnTo>
                    <a:pt x="301752" y="144779"/>
                  </a:lnTo>
                  <a:lnTo>
                    <a:pt x="315468" y="143255"/>
                  </a:lnTo>
                  <a:lnTo>
                    <a:pt x="329184" y="143255"/>
                  </a:lnTo>
                  <a:lnTo>
                    <a:pt x="341376" y="141731"/>
                  </a:lnTo>
                  <a:lnTo>
                    <a:pt x="355092" y="141731"/>
                  </a:lnTo>
                  <a:lnTo>
                    <a:pt x="367284" y="140207"/>
                  </a:lnTo>
                  <a:lnTo>
                    <a:pt x="379476" y="137159"/>
                  </a:lnTo>
                  <a:lnTo>
                    <a:pt x="403860" y="134111"/>
                  </a:lnTo>
                  <a:lnTo>
                    <a:pt x="426720" y="131063"/>
                  </a:lnTo>
                  <a:lnTo>
                    <a:pt x="435864" y="128015"/>
                  </a:lnTo>
                  <a:lnTo>
                    <a:pt x="446532" y="124967"/>
                  </a:lnTo>
                  <a:lnTo>
                    <a:pt x="455676" y="123443"/>
                  </a:lnTo>
                  <a:lnTo>
                    <a:pt x="473964" y="117347"/>
                  </a:lnTo>
                  <a:lnTo>
                    <a:pt x="496824" y="108203"/>
                  </a:lnTo>
                  <a:lnTo>
                    <a:pt x="501396" y="105155"/>
                  </a:lnTo>
                  <a:lnTo>
                    <a:pt x="509016" y="100583"/>
                  </a:lnTo>
                  <a:lnTo>
                    <a:pt x="518160" y="94487"/>
                  </a:lnTo>
                  <a:lnTo>
                    <a:pt x="521208" y="91439"/>
                  </a:lnTo>
                  <a:lnTo>
                    <a:pt x="524256" y="86867"/>
                  </a:lnTo>
                  <a:lnTo>
                    <a:pt x="527304" y="83819"/>
                  </a:lnTo>
                  <a:lnTo>
                    <a:pt x="528828" y="79247"/>
                  </a:lnTo>
                  <a:lnTo>
                    <a:pt x="528828" y="76199"/>
                  </a:lnTo>
                  <a:lnTo>
                    <a:pt x="530352" y="71627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37000" y="2339848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80771"/>
                  </a:moveTo>
                  <a:lnTo>
                    <a:pt x="528827" y="65531"/>
                  </a:lnTo>
                  <a:lnTo>
                    <a:pt x="527303" y="62483"/>
                  </a:lnTo>
                  <a:lnTo>
                    <a:pt x="524255" y="59435"/>
                  </a:lnTo>
                  <a:lnTo>
                    <a:pt x="521208" y="54863"/>
                  </a:lnTo>
                  <a:lnTo>
                    <a:pt x="518160" y="51815"/>
                  </a:lnTo>
                  <a:lnTo>
                    <a:pt x="512063" y="47243"/>
                  </a:lnTo>
                  <a:lnTo>
                    <a:pt x="507491" y="44195"/>
                  </a:lnTo>
                  <a:lnTo>
                    <a:pt x="489203" y="35051"/>
                  </a:lnTo>
                  <a:lnTo>
                    <a:pt x="481584" y="30479"/>
                  </a:lnTo>
                  <a:lnTo>
                    <a:pt x="473963" y="28955"/>
                  </a:lnTo>
                  <a:lnTo>
                    <a:pt x="446532" y="19811"/>
                  </a:lnTo>
                  <a:lnTo>
                    <a:pt x="435863" y="18287"/>
                  </a:lnTo>
                  <a:lnTo>
                    <a:pt x="414527" y="12191"/>
                  </a:lnTo>
                  <a:lnTo>
                    <a:pt x="403860" y="10667"/>
                  </a:lnTo>
                  <a:lnTo>
                    <a:pt x="367284" y="6095"/>
                  </a:lnTo>
                  <a:lnTo>
                    <a:pt x="341375" y="3047"/>
                  </a:lnTo>
                  <a:lnTo>
                    <a:pt x="327660" y="3047"/>
                  </a:lnTo>
                  <a:lnTo>
                    <a:pt x="315467" y="1523"/>
                  </a:lnTo>
                  <a:lnTo>
                    <a:pt x="288036" y="1523"/>
                  </a:lnTo>
                  <a:lnTo>
                    <a:pt x="274320" y="0"/>
                  </a:lnTo>
                  <a:lnTo>
                    <a:pt x="246887" y="0"/>
                  </a:lnTo>
                  <a:lnTo>
                    <a:pt x="234696" y="1523"/>
                  </a:lnTo>
                  <a:lnTo>
                    <a:pt x="207263" y="1523"/>
                  </a:lnTo>
                  <a:lnTo>
                    <a:pt x="193548" y="3047"/>
                  </a:lnTo>
                  <a:lnTo>
                    <a:pt x="181355" y="3047"/>
                  </a:lnTo>
                  <a:lnTo>
                    <a:pt x="167639" y="6095"/>
                  </a:lnTo>
                  <a:lnTo>
                    <a:pt x="120396" y="12191"/>
                  </a:lnTo>
                  <a:lnTo>
                    <a:pt x="109727" y="15239"/>
                  </a:lnTo>
                  <a:lnTo>
                    <a:pt x="88391" y="18287"/>
                  </a:lnTo>
                  <a:lnTo>
                    <a:pt x="77724" y="21335"/>
                  </a:lnTo>
                  <a:lnTo>
                    <a:pt x="59436" y="27431"/>
                  </a:lnTo>
                  <a:lnTo>
                    <a:pt x="51815" y="28955"/>
                  </a:lnTo>
                  <a:lnTo>
                    <a:pt x="44196" y="33527"/>
                  </a:lnTo>
                  <a:lnTo>
                    <a:pt x="10667" y="53339"/>
                  </a:lnTo>
                  <a:lnTo>
                    <a:pt x="6096" y="56387"/>
                  </a:lnTo>
                  <a:lnTo>
                    <a:pt x="4572" y="60959"/>
                  </a:lnTo>
                  <a:lnTo>
                    <a:pt x="1524" y="64007"/>
                  </a:lnTo>
                  <a:lnTo>
                    <a:pt x="1524" y="68579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4" y="79247"/>
                  </a:lnTo>
                  <a:lnTo>
                    <a:pt x="1524" y="82295"/>
                  </a:lnTo>
                  <a:lnTo>
                    <a:pt x="4572" y="86867"/>
                  </a:lnTo>
                  <a:lnTo>
                    <a:pt x="6096" y="89915"/>
                  </a:lnTo>
                  <a:lnTo>
                    <a:pt x="10667" y="92963"/>
                  </a:lnTo>
                  <a:lnTo>
                    <a:pt x="13715" y="97535"/>
                  </a:lnTo>
                  <a:lnTo>
                    <a:pt x="19812" y="100583"/>
                  </a:lnTo>
                  <a:lnTo>
                    <a:pt x="24384" y="105155"/>
                  </a:lnTo>
                  <a:lnTo>
                    <a:pt x="30479" y="108203"/>
                  </a:lnTo>
                  <a:lnTo>
                    <a:pt x="36575" y="109727"/>
                  </a:lnTo>
                  <a:lnTo>
                    <a:pt x="44196" y="114299"/>
                  </a:lnTo>
                  <a:lnTo>
                    <a:pt x="59436" y="120395"/>
                  </a:lnTo>
                  <a:lnTo>
                    <a:pt x="68579" y="123443"/>
                  </a:lnTo>
                  <a:lnTo>
                    <a:pt x="77724" y="124967"/>
                  </a:lnTo>
                  <a:lnTo>
                    <a:pt x="99060" y="131063"/>
                  </a:lnTo>
                  <a:lnTo>
                    <a:pt x="109727" y="132587"/>
                  </a:lnTo>
                  <a:lnTo>
                    <a:pt x="120396" y="135635"/>
                  </a:lnTo>
                  <a:lnTo>
                    <a:pt x="144779" y="138683"/>
                  </a:lnTo>
                  <a:lnTo>
                    <a:pt x="167639" y="141731"/>
                  </a:lnTo>
                  <a:lnTo>
                    <a:pt x="181355" y="143255"/>
                  </a:lnTo>
                  <a:lnTo>
                    <a:pt x="193548" y="143255"/>
                  </a:lnTo>
                  <a:lnTo>
                    <a:pt x="207263" y="144779"/>
                  </a:lnTo>
                  <a:lnTo>
                    <a:pt x="220979" y="144779"/>
                  </a:lnTo>
                  <a:lnTo>
                    <a:pt x="234696" y="146303"/>
                  </a:lnTo>
                  <a:lnTo>
                    <a:pt x="288036" y="146303"/>
                  </a:lnTo>
                  <a:lnTo>
                    <a:pt x="301751" y="144779"/>
                  </a:lnTo>
                  <a:lnTo>
                    <a:pt x="327660" y="144779"/>
                  </a:lnTo>
                  <a:lnTo>
                    <a:pt x="353567" y="141731"/>
                  </a:lnTo>
                  <a:lnTo>
                    <a:pt x="367284" y="141731"/>
                  </a:lnTo>
                  <a:lnTo>
                    <a:pt x="379475" y="140207"/>
                  </a:lnTo>
                  <a:lnTo>
                    <a:pt x="391667" y="137159"/>
                  </a:lnTo>
                  <a:lnTo>
                    <a:pt x="414527" y="134111"/>
                  </a:lnTo>
                  <a:lnTo>
                    <a:pt x="435863" y="128015"/>
                  </a:lnTo>
                  <a:lnTo>
                    <a:pt x="455675" y="124967"/>
                  </a:lnTo>
                  <a:lnTo>
                    <a:pt x="473963" y="118871"/>
                  </a:lnTo>
                  <a:lnTo>
                    <a:pt x="489203" y="112775"/>
                  </a:lnTo>
                  <a:lnTo>
                    <a:pt x="495300" y="108203"/>
                  </a:lnTo>
                  <a:lnTo>
                    <a:pt x="501396" y="106679"/>
                  </a:lnTo>
                  <a:lnTo>
                    <a:pt x="507491" y="102107"/>
                  </a:lnTo>
                  <a:lnTo>
                    <a:pt x="512063" y="99059"/>
                  </a:lnTo>
                  <a:lnTo>
                    <a:pt x="518160" y="96011"/>
                  </a:lnTo>
                  <a:lnTo>
                    <a:pt x="521208" y="91439"/>
                  </a:lnTo>
                  <a:lnTo>
                    <a:pt x="524255" y="88391"/>
                  </a:lnTo>
                  <a:lnTo>
                    <a:pt x="527303" y="83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37000" y="2339848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3151"/>
                  </a:moveTo>
                  <a:lnTo>
                    <a:pt x="528827" y="65531"/>
                  </a:lnTo>
                  <a:lnTo>
                    <a:pt x="527303" y="62483"/>
                  </a:lnTo>
                  <a:lnTo>
                    <a:pt x="524255" y="59435"/>
                  </a:lnTo>
                  <a:lnTo>
                    <a:pt x="521208" y="54863"/>
                  </a:lnTo>
                  <a:lnTo>
                    <a:pt x="518160" y="51815"/>
                  </a:lnTo>
                  <a:lnTo>
                    <a:pt x="512063" y="47243"/>
                  </a:lnTo>
                  <a:lnTo>
                    <a:pt x="507491" y="44195"/>
                  </a:lnTo>
                  <a:lnTo>
                    <a:pt x="489203" y="35051"/>
                  </a:lnTo>
                  <a:lnTo>
                    <a:pt x="481584" y="30479"/>
                  </a:lnTo>
                  <a:lnTo>
                    <a:pt x="473963" y="28955"/>
                  </a:lnTo>
                  <a:lnTo>
                    <a:pt x="446532" y="19811"/>
                  </a:lnTo>
                  <a:lnTo>
                    <a:pt x="435863" y="18287"/>
                  </a:lnTo>
                  <a:lnTo>
                    <a:pt x="414527" y="12191"/>
                  </a:lnTo>
                  <a:lnTo>
                    <a:pt x="403860" y="10667"/>
                  </a:lnTo>
                  <a:lnTo>
                    <a:pt x="367284" y="6095"/>
                  </a:lnTo>
                  <a:lnTo>
                    <a:pt x="353567" y="4571"/>
                  </a:lnTo>
                  <a:lnTo>
                    <a:pt x="341375" y="3047"/>
                  </a:lnTo>
                  <a:lnTo>
                    <a:pt x="327660" y="3047"/>
                  </a:lnTo>
                  <a:lnTo>
                    <a:pt x="315467" y="1523"/>
                  </a:lnTo>
                  <a:lnTo>
                    <a:pt x="288036" y="1523"/>
                  </a:lnTo>
                  <a:lnTo>
                    <a:pt x="274320" y="0"/>
                  </a:lnTo>
                  <a:lnTo>
                    <a:pt x="246887" y="0"/>
                  </a:lnTo>
                  <a:lnTo>
                    <a:pt x="234696" y="1523"/>
                  </a:lnTo>
                  <a:lnTo>
                    <a:pt x="207263" y="1523"/>
                  </a:lnTo>
                  <a:lnTo>
                    <a:pt x="193548" y="3047"/>
                  </a:lnTo>
                  <a:lnTo>
                    <a:pt x="181355" y="3047"/>
                  </a:lnTo>
                  <a:lnTo>
                    <a:pt x="167639" y="6095"/>
                  </a:lnTo>
                  <a:lnTo>
                    <a:pt x="155448" y="7619"/>
                  </a:lnTo>
                  <a:lnTo>
                    <a:pt x="144779" y="9143"/>
                  </a:lnTo>
                  <a:lnTo>
                    <a:pt x="120396" y="12191"/>
                  </a:lnTo>
                  <a:lnTo>
                    <a:pt x="109727" y="15239"/>
                  </a:lnTo>
                  <a:lnTo>
                    <a:pt x="88391" y="18287"/>
                  </a:lnTo>
                  <a:lnTo>
                    <a:pt x="77724" y="21335"/>
                  </a:lnTo>
                  <a:lnTo>
                    <a:pt x="59436" y="27431"/>
                  </a:lnTo>
                  <a:lnTo>
                    <a:pt x="51815" y="28955"/>
                  </a:lnTo>
                  <a:lnTo>
                    <a:pt x="44196" y="33527"/>
                  </a:lnTo>
                  <a:lnTo>
                    <a:pt x="10667" y="53339"/>
                  </a:lnTo>
                  <a:lnTo>
                    <a:pt x="6096" y="56387"/>
                  </a:lnTo>
                  <a:lnTo>
                    <a:pt x="4572" y="60959"/>
                  </a:lnTo>
                  <a:lnTo>
                    <a:pt x="1524" y="64007"/>
                  </a:lnTo>
                  <a:lnTo>
                    <a:pt x="1524" y="68579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4" y="79247"/>
                  </a:lnTo>
                  <a:lnTo>
                    <a:pt x="1524" y="82295"/>
                  </a:lnTo>
                  <a:lnTo>
                    <a:pt x="4572" y="86867"/>
                  </a:lnTo>
                  <a:lnTo>
                    <a:pt x="6096" y="89915"/>
                  </a:lnTo>
                  <a:lnTo>
                    <a:pt x="10667" y="92963"/>
                  </a:lnTo>
                  <a:lnTo>
                    <a:pt x="13715" y="97535"/>
                  </a:lnTo>
                  <a:lnTo>
                    <a:pt x="19812" y="100583"/>
                  </a:lnTo>
                  <a:lnTo>
                    <a:pt x="24384" y="105155"/>
                  </a:lnTo>
                  <a:lnTo>
                    <a:pt x="30479" y="108203"/>
                  </a:lnTo>
                  <a:lnTo>
                    <a:pt x="36575" y="109727"/>
                  </a:lnTo>
                  <a:lnTo>
                    <a:pt x="44196" y="114299"/>
                  </a:lnTo>
                  <a:lnTo>
                    <a:pt x="59436" y="120395"/>
                  </a:lnTo>
                  <a:lnTo>
                    <a:pt x="68579" y="123443"/>
                  </a:lnTo>
                  <a:lnTo>
                    <a:pt x="77724" y="124967"/>
                  </a:lnTo>
                  <a:lnTo>
                    <a:pt x="99060" y="131063"/>
                  </a:lnTo>
                  <a:lnTo>
                    <a:pt x="109727" y="132587"/>
                  </a:lnTo>
                  <a:lnTo>
                    <a:pt x="120396" y="135635"/>
                  </a:lnTo>
                  <a:lnTo>
                    <a:pt x="144779" y="138683"/>
                  </a:lnTo>
                  <a:lnTo>
                    <a:pt x="155448" y="140207"/>
                  </a:lnTo>
                  <a:lnTo>
                    <a:pt x="167639" y="141731"/>
                  </a:lnTo>
                  <a:lnTo>
                    <a:pt x="181355" y="143255"/>
                  </a:lnTo>
                  <a:lnTo>
                    <a:pt x="193548" y="143255"/>
                  </a:lnTo>
                  <a:lnTo>
                    <a:pt x="207263" y="144779"/>
                  </a:lnTo>
                  <a:lnTo>
                    <a:pt x="220979" y="144779"/>
                  </a:lnTo>
                  <a:lnTo>
                    <a:pt x="234696" y="146303"/>
                  </a:lnTo>
                  <a:lnTo>
                    <a:pt x="288036" y="146303"/>
                  </a:lnTo>
                  <a:lnTo>
                    <a:pt x="301751" y="144779"/>
                  </a:lnTo>
                  <a:lnTo>
                    <a:pt x="327660" y="144779"/>
                  </a:lnTo>
                  <a:lnTo>
                    <a:pt x="341375" y="143255"/>
                  </a:lnTo>
                  <a:lnTo>
                    <a:pt x="353567" y="141731"/>
                  </a:lnTo>
                  <a:lnTo>
                    <a:pt x="367284" y="141731"/>
                  </a:lnTo>
                  <a:lnTo>
                    <a:pt x="379475" y="140207"/>
                  </a:lnTo>
                  <a:lnTo>
                    <a:pt x="391667" y="137159"/>
                  </a:lnTo>
                  <a:lnTo>
                    <a:pt x="403860" y="135635"/>
                  </a:lnTo>
                  <a:lnTo>
                    <a:pt x="414527" y="134111"/>
                  </a:lnTo>
                  <a:lnTo>
                    <a:pt x="435863" y="128015"/>
                  </a:lnTo>
                  <a:lnTo>
                    <a:pt x="446532" y="126491"/>
                  </a:lnTo>
                  <a:lnTo>
                    <a:pt x="455675" y="124967"/>
                  </a:lnTo>
                  <a:lnTo>
                    <a:pt x="473963" y="118871"/>
                  </a:lnTo>
                  <a:lnTo>
                    <a:pt x="489203" y="112775"/>
                  </a:lnTo>
                  <a:lnTo>
                    <a:pt x="495300" y="108203"/>
                  </a:lnTo>
                  <a:lnTo>
                    <a:pt x="501396" y="106679"/>
                  </a:lnTo>
                  <a:lnTo>
                    <a:pt x="507491" y="102107"/>
                  </a:lnTo>
                  <a:lnTo>
                    <a:pt x="512063" y="99059"/>
                  </a:lnTo>
                  <a:lnTo>
                    <a:pt x="518160" y="96011"/>
                  </a:lnTo>
                  <a:lnTo>
                    <a:pt x="521208" y="91439"/>
                  </a:lnTo>
                  <a:lnTo>
                    <a:pt x="524255" y="88391"/>
                  </a:lnTo>
                  <a:lnTo>
                    <a:pt x="527303" y="83819"/>
                  </a:lnTo>
                  <a:lnTo>
                    <a:pt x="528827" y="80771"/>
                  </a:lnTo>
                  <a:lnTo>
                    <a:pt x="528827" y="73151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042155" y="2339606"/>
            <a:ext cx="314325" cy="1479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>
              <a:lnSpc>
                <a:spcPts val="430"/>
              </a:lnSpc>
              <a:spcBef>
                <a:spcPts val="200"/>
              </a:spcBef>
            </a:pPr>
            <a:r>
              <a:rPr sz="450" i="1" spc="-10" dirty="0">
                <a:latin typeface="Times New Roman"/>
                <a:cs typeface="Times New Roman"/>
              </a:rPr>
              <a:t>AS</a:t>
            </a:r>
            <a:r>
              <a:rPr sz="450" i="1" spc="-10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 </a:t>
            </a:r>
            <a:r>
              <a:rPr sz="450" i="1" spc="-25" dirty="0">
                <a:latin typeface="Times New Roman"/>
                <a:cs typeface="Times New Roman"/>
              </a:rPr>
              <a:t>C/ FPGA  </a:t>
            </a:r>
            <a:r>
              <a:rPr sz="450" i="1" spc="-5" dirty="0">
                <a:latin typeface="Times New Roman"/>
                <a:cs typeface="Times New Roman"/>
              </a:rPr>
              <a:t>RTL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942969" y="2475483"/>
            <a:ext cx="2207895" cy="1361440"/>
            <a:chOff x="3942969" y="2475483"/>
            <a:chExt cx="2207895" cy="1361440"/>
          </a:xfrm>
        </p:grpSpPr>
        <p:sp>
          <p:nvSpPr>
            <p:cNvPr id="44" name="object 44"/>
            <p:cNvSpPr/>
            <p:nvPr/>
          </p:nvSpPr>
          <p:spPr>
            <a:xfrm>
              <a:off x="5292597" y="2475483"/>
              <a:ext cx="88391" cy="1790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773420" y="3011931"/>
              <a:ext cx="172720" cy="7620"/>
            </a:xfrm>
            <a:custGeom>
              <a:avLst/>
              <a:gdLst/>
              <a:ahLst/>
              <a:cxnLst/>
              <a:rect l="l" t="t" r="r" b="b"/>
              <a:pathLst>
                <a:path w="172720" h="7619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172720" h="7619">
                  <a:moveTo>
                    <a:pt x="35052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5052" y="6096"/>
                  </a:lnTo>
                  <a:lnTo>
                    <a:pt x="35052" y="0"/>
                  </a:lnTo>
                  <a:close/>
                </a:path>
                <a:path w="172720" h="7619">
                  <a:moveTo>
                    <a:pt x="60960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0960" y="6096"/>
                  </a:lnTo>
                  <a:lnTo>
                    <a:pt x="60960" y="0"/>
                  </a:lnTo>
                  <a:close/>
                </a:path>
                <a:path w="172720" h="7619">
                  <a:moveTo>
                    <a:pt x="89916" y="0"/>
                  </a:moveTo>
                  <a:lnTo>
                    <a:pt x="82296" y="0"/>
                  </a:lnTo>
                  <a:lnTo>
                    <a:pt x="82296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172720" h="7619">
                  <a:moveTo>
                    <a:pt x="117348" y="0"/>
                  </a:moveTo>
                  <a:lnTo>
                    <a:pt x="109728" y="0"/>
                  </a:lnTo>
                  <a:lnTo>
                    <a:pt x="109728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  <a:path w="172720" h="7619">
                  <a:moveTo>
                    <a:pt x="144780" y="0"/>
                  </a:moveTo>
                  <a:lnTo>
                    <a:pt x="138684" y="0"/>
                  </a:lnTo>
                  <a:lnTo>
                    <a:pt x="138684" y="7620"/>
                  </a:lnTo>
                  <a:lnTo>
                    <a:pt x="144780" y="7620"/>
                  </a:lnTo>
                  <a:lnTo>
                    <a:pt x="144780" y="0"/>
                  </a:lnTo>
                  <a:close/>
                </a:path>
                <a:path w="172720" h="7619">
                  <a:moveTo>
                    <a:pt x="172212" y="0"/>
                  </a:moveTo>
                  <a:lnTo>
                    <a:pt x="166116" y="0"/>
                  </a:lnTo>
                  <a:lnTo>
                    <a:pt x="166116" y="7620"/>
                  </a:lnTo>
                  <a:lnTo>
                    <a:pt x="172212" y="7620"/>
                  </a:lnTo>
                  <a:lnTo>
                    <a:pt x="1722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48323" y="301497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0" y="4571"/>
                  </a:move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148323" y="301497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762" y="2286"/>
                  </a:moveTo>
                  <a:lnTo>
                    <a:pt x="762" y="22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142227" y="301497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4572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58408" y="301345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1524"/>
                  </a:moveTo>
                  <a:lnTo>
                    <a:pt x="7619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7619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79744" y="2976879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79" y="39624"/>
                  </a:moveTo>
                  <a:lnTo>
                    <a:pt x="0" y="0"/>
                  </a:lnTo>
                  <a:lnTo>
                    <a:pt x="22859" y="39624"/>
                  </a:lnTo>
                  <a:lnTo>
                    <a:pt x="0" y="79247"/>
                  </a:lnTo>
                  <a:lnTo>
                    <a:pt x="68579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01079" y="30149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72" y="0"/>
                  </a:moveTo>
                  <a:lnTo>
                    <a:pt x="0" y="4571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01079" y="30149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72" y="0"/>
                  </a:moveTo>
                  <a:lnTo>
                    <a:pt x="0" y="4571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076695" y="297535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5" y="0"/>
                  </a:moveTo>
                  <a:lnTo>
                    <a:pt x="0" y="4571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076695" y="2975355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0" y="4571"/>
                  </a:moveTo>
                  <a:lnTo>
                    <a:pt x="6095" y="0"/>
                  </a:lnTo>
                  <a:lnTo>
                    <a:pt x="0" y="4571"/>
                  </a:lnTo>
                  <a:close/>
                </a:path>
                <a:path w="29210" h="44450">
                  <a:moveTo>
                    <a:pt x="28955" y="39624"/>
                  </a:moveTo>
                  <a:lnTo>
                    <a:pt x="24383" y="44195"/>
                  </a:lnTo>
                  <a:lnTo>
                    <a:pt x="21336" y="36575"/>
                  </a:lnTo>
                  <a:lnTo>
                    <a:pt x="25907" y="33527"/>
                  </a:lnTo>
                  <a:lnTo>
                    <a:pt x="28955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082792" y="29860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3047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082792" y="29860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3048" y="9143"/>
                  </a:lnTo>
                  <a:lnTo>
                    <a:pt x="0" y="3047"/>
                  </a:lnTo>
                  <a:lnTo>
                    <a:pt x="6096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078220" y="297383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5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078220" y="297383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5"/>
                  </a:moveTo>
                  <a:lnTo>
                    <a:pt x="3047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46800" y="30149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0"/>
                  </a:moveTo>
                  <a:lnTo>
                    <a:pt x="0" y="4571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46800" y="30149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0"/>
                  </a:moveTo>
                  <a:lnTo>
                    <a:pt x="0" y="4571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78220" y="29738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78220" y="29738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7" y="0"/>
                  </a:lnTo>
                  <a:lnTo>
                    <a:pt x="9143" y="3048"/>
                  </a:lnTo>
                  <a:lnTo>
                    <a:pt x="6095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01079" y="29890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7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7620" y="9143"/>
                  </a:lnTo>
                  <a:lnTo>
                    <a:pt x="10668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01079" y="29890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1"/>
                  </a:moveTo>
                  <a:lnTo>
                    <a:pt x="4572" y="0"/>
                  </a:lnTo>
                  <a:lnTo>
                    <a:pt x="10668" y="3047"/>
                  </a:lnTo>
                  <a:lnTo>
                    <a:pt x="7620" y="9143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25464" y="30012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25464" y="30012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8" y="0"/>
                  </a:lnTo>
                  <a:lnTo>
                    <a:pt x="9144" y="4572"/>
                  </a:lnTo>
                  <a:lnTo>
                    <a:pt x="6096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46800" y="30149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4571"/>
                  </a:moveTo>
                  <a:lnTo>
                    <a:pt x="0" y="0"/>
                  </a:lnTo>
                  <a:lnTo>
                    <a:pt x="3048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46800" y="30149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0" y="0"/>
                  </a:moveTo>
                  <a:lnTo>
                    <a:pt x="3048" y="45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078220" y="30546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0" y="0"/>
                  </a:lnTo>
                  <a:lnTo>
                    <a:pt x="304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078220" y="30546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0" y="0"/>
                  </a:lnTo>
                  <a:lnTo>
                    <a:pt x="3047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40704" y="30149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6096" y="0"/>
                  </a:lnTo>
                  <a:lnTo>
                    <a:pt x="0" y="3047"/>
                  </a:lnTo>
                  <a:lnTo>
                    <a:pt x="4572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40704" y="30149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4571"/>
                  </a:lnTo>
                  <a:lnTo>
                    <a:pt x="4572" y="9143"/>
                  </a:ln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117844" y="30271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3047"/>
                  </a:lnTo>
                  <a:lnTo>
                    <a:pt x="3047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117844" y="30271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3047" y="9143"/>
                  </a:lnTo>
                  <a:lnTo>
                    <a:pt x="0" y="3047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93460" y="30424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93460" y="30424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4572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76695" y="3054603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5" y="4571"/>
                  </a:moveTo>
                  <a:lnTo>
                    <a:pt x="0" y="0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76695" y="3054603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5" y="4571"/>
                  </a:moveTo>
                  <a:lnTo>
                    <a:pt x="0" y="0"/>
                  </a:lnTo>
                  <a:lnTo>
                    <a:pt x="6095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101079" y="30149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72" y="4571"/>
                  </a:moveTo>
                  <a:lnTo>
                    <a:pt x="0" y="0"/>
                  </a:lnTo>
                  <a:lnTo>
                    <a:pt x="4572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01079" y="30149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0"/>
                  </a:moveTo>
                  <a:lnTo>
                    <a:pt x="4572" y="45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076695" y="30500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1" y="0"/>
                  </a:lnTo>
                  <a:lnTo>
                    <a:pt x="0" y="4572"/>
                  </a:lnTo>
                  <a:lnTo>
                    <a:pt x="6095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076695" y="30500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3"/>
                  </a:moveTo>
                  <a:lnTo>
                    <a:pt x="0" y="4572"/>
                  </a:lnTo>
                  <a:lnTo>
                    <a:pt x="4571" y="0"/>
                  </a:lnTo>
                  <a:lnTo>
                    <a:pt x="9143" y="3048"/>
                  </a:lnTo>
                  <a:lnTo>
                    <a:pt x="6095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090411" y="3025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7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3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090411" y="3025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3048" y="0"/>
                  </a:lnTo>
                  <a:lnTo>
                    <a:pt x="9143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11420" y="3662679"/>
              <a:ext cx="739140" cy="123825"/>
            </a:xfrm>
            <a:custGeom>
              <a:avLst/>
              <a:gdLst/>
              <a:ahLst/>
              <a:cxnLst/>
              <a:rect l="l" t="t" r="r" b="b"/>
              <a:pathLst>
                <a:path w="739139" h="123825">
                  <a:moveTo>
                    <a:pt x="739140" y="0"/>
                  </a:moveTo>
                  <a:lnTo>
                    <a:pt x="0" y="0"/>
                  </a:lnTo>
                  <a:lnTo>
                    <a:pt x="0" y="92964"/>
                  </a:lnTo>
                  <a:lnTo>
                    <a:pt x="0" y="123444"/>
                  </a:lnTo>
                  <a:lnTo>
                    <a:pt x="739140" y="123444"/>
                  </a:lnTo>
                  <a:lnTo>
                    <a:pt x="739140" y="92964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73319" y="3636772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118872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8872"/>
                  </a:lnTo>
                  <a:lnTo>
                    <a:pt x="743712" y="11887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73319" y="3636772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0"/>
                  </a:moveTo>
                  <a:lnTo>
                    <a:pt x="743712" y="118872"/>
                  </a:lnTo>
                  <a:lnTo>
                    <a:pt x="0" y="118872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80000" y="3667251"/>
              <a:ext cx="574675" cy="55244"/>
            </a:xfrm>
            <a:custGeom>
              <a:avLst/>
              <a:gdLst/>
              <a:ahLst/>
              <a:cxnLst/>
              <a:rect l="l" t="t" r="r" b="b"/>
              <a:pathLst>
                <a:path w="574675" h="55245">
                  <a:moveTo>
                    <a:pt x="574548" y="54863"/>
                  </a:moveTo>
                  <a:lnTo>
                    <a:pt x="574548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574548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975100" y="3690111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6200"/>
                  </a:moveTo>
                  <a:lnTo>
                    <a:pt x="528827" y="68579"/>
                  </a:lnTo>
                  <a:lnTo>
                    <a:pt x="527303" y="65532"/>
                  </a:lnTo>
                  <a:lnTo>
                    <a:pt x="525779" y="60960"/>
                  </a:lnTo>
                  <a:lnTo>
                    <a:pt x="524255" y="57912"/>
                  </a:lnTo>
                  <a:lnTo>
                    <a:pt x="513588" y="47243"/>
                  </a:lnTo>
                  <a:lnTo>
                    <a:pt x="501396" y="41148"/>
                  </a:lnTo>
                  <a:lnTo>
                    <a:pt x="495300" y="36575"/>
                  </a:lnTo>
                  <a:lnTo>
                    <a:pt x="489203" y="33527"/>
                  </a:lnTo>
                  <a:lnTo>
                    <a:pt x="481584" y="30479"/>
                  </a:lnTo>
                  <a:lnTo>
                    <a:pt x="472439" y="27432"/>
                  </a:lnTo>
                  <a:lnTo>
                    <a:pt x="464820" y="24384"/>
                  </a:lnTo>
                  <a:lnTo>
                    <a:pt x="455675" y="22860"/>
                  </a:lnTo>
                  <a:lnTo>
                    <a:pt x="445008" y="19812"/>
                  </a:lnTo>
                  <a:lnTo>
                    <a:pt x="435863" y="16763"/>
                  </a:lnTo>
                  <a:lnTo>
                    <a:pt x="425196" y="15239"/>
                  </a:lnTo>
                  <a:lnTo>
                    <a:pt x="414527" y="12191"/>
                  </a:lnTo>
                  <a:lnTo>
                    <a:pt x="402336" y="9143"/>
                  </a:lnTo>
                  <a:lnTo>
                    <a:pt x="391667" y="9143"/>
                  </a:lnTo>
                  <a:lnTo>
                    <a:pt x="377951" y="7620"/>
                  </a:lnTo>
                  <a:lnTo>
                    <a:pt x="355091" y="4572"/>
                  </a:lnTo>
                  <a:lnTo>
                    <a:pt x="341375" y="3048"/>
                  </a:lnTo>
                  <a:lnTo>
                    <a:pt x="327660" y="3048"/>
                  </a:lnTo>
                  <a:lnTo>
                    <a:pt x="301751" y="0"/>
                  </a:lnTo>
                  <a:lnTo>
                    <a:pt x="220979" y="0"/>
                  </a:lnTo>
                  <a:lnTo>
                    <a:pt x="195072" y="3048"/>
                  </a:lnTo>
                  <a:lnTo>
                    <a:pt x="181355" y="3048"/>
                  </a:lnTo>
                  <a:lnTo>
                    <a:pt x="155448" y="6096"/>
                  </a:lnTo>
                  <a:lnTo>
                    <a:pt x="132587" y="9143"/>
                  </a:lnTo>
                  <a:lnTo>
                    <a:pt x="120396" y="12191"/>
                  </a:lnTo>
                  <a:lnTo>
                    <a:pt x="99060" y="15239"/>
                  </a:lnTo>
                  <a:lnTo>
                    <a:pt x="88391" y="18287"/>
                  </a:lnTo>
                  <a:lnTo>
                    <a:pt x="79248" y="21336"/>
                  </a:lnTo>
                  <a:lnTo>
                    <a:pt x="70103" y="22860"/>
                  </a:lnTo>
                  <a:lnTo>
                    <a:pt x="51815" y="28955"/>
                  </a:lnTo>
                  <a:lnTo>
                    <a:pt x="44196" y="32003"/>
                  </a:lnTo>
                  <a:lnTo>
                    <a:pt x="38100" y="35051"/>
                  </a:lnTo>
                  <a:lnTo>
                    <a:pt x="30479" y="39624"/>
                  </a:lnTo>
                  <a:lnTo>
                    <a:pt x="24384" y="42672"/>
                  </a:lnTo>
                  <a:lnTo>
                    <a:pt x="19812" y="45720"/>
                  </a:lnTo>
                  <a:lnTo>
                    <a:pt x="13715" y="48767"/>
                  </a:lnTo>
                  <a:lnTo>
                    <a:pt x="10667" y="51815"/>
                  </a:lnTo>
                  <a:lnTo>
                    <a:pt x="7620" y="56387"/>
                  </a:lnTo>
                  <a:lnTo>
                    <a:pt x="4572" y="59436"/>
                  </a:lnTo>
                  <a:lnTo>
                    <a:pt x="1524" y="64008"/>
                  </a:lnTo>
                  <a:lnTo>
                    <a:pt x="1524" y="67055"/>
                  </a:lnTo>
                  <a:lnTo>
                    <a:pt x="0" y="70103"/>
                  </a:lnTo>
                  <a:lnTo>
                    <a:pt x="0" y="74675"/>
                  </a:lnTo>
                  <a:lnTo>
                    <a:pt x="1524" y="77724"/>
                  </a:lnTo>
                  <a:lnTo>
                    <a:pt x="1524" y="82296"/>
                  </a:lnTo>
                  <a:lnTo>
                    <a:pt x="7620" y="88391"/>
                  </a:lnTo>
                  <a:lnTo>
                    <a:pt x="38100" y="109727"/>
                  </a:lnTo>
                  <a:lnTo>
                    <a:pt x="44196" y="112775"/>
                  </a:lnTo>
                  <a:lnTo>
                    <a:pt x="51815" y="115824"/>
                  </a:lnTo>
                  <a:lnTo>
                    <a:pt x="88391" y="128015"/>
                  </a:lnTo>
                  <a:lnTo>
                    <a:pt x="99060" y="129539"/>
                  </a:lnTo>
                  <a:lnTo>
                    <a:pt x="109727" y="132587"/>
                  </a:lnTo>
                  <a:lnTo>
                    <a:pt x="120396" y="134112"/>
                  </a:lnTo>
                  <a:lnTo>
                    <a:pt x="132587" y="137160"/>
                  </a:lnTo>
                  <a:lnTo>
                    <a:pt x="155448" y="140208"/>
                  </a:lnTo>
                  <a:lnTo>
                    <a:pt x="169163" y="140208"/>
                  </a:lnTo>
                  <a:lnTo>
                    <a:pt x="207263" y="144779"/>
                  </a:lnTo>
                  <a:lnTo>
                    <a:pt x="220979" y="144779"/>
                  </a:lnTo>
                  <a:lnTo>
                    <a:pt x="234696" y="146303"/>
                  </a:lnTo>
                  <a:lnTo>
                    <a:pt x="301751" y="146303"/>
                  </a:lnTo>
                  <a:lnTo>
                    <a:pt x="315467" y="144779"/>
                  </a:lnTo>
                  <a:lnTo>
                    <a:pt x="327660" y="144779"/>
                  </a:lnTo>
                  <a:lnTo>
                    <a:pt x="367284" y="140208"/>
                  </a:lnTo>
                  <a:lnTo>
                    <a:pt x="377951" y="138684"/>
                  </a:lnTo>
                  <a:lnTo>
                    <a:pt x="391667" y="137160"/>
                  </a:lnTo>
                  <a:lnTo>
                    <a:pt x="402336" y="134112"/>
                  </a:lnTo>
                  <a:lnTo>
                    <a:pt x="414527" y="132587"/>
                  </a:lnTo>
                  <a:lnTo>
                    <a:pt x="435863" y="129539"/>
                  </a:lnTo>
                  <a:lnTo>
                    <a:pt x="445008" y="126491"/>
                  </a:lnTo>
                  <a:lnTo>
                    <a:pt x="455675" y="123443"/>
                  </a:lnTo>
                  <a:lnTo>
                    <a:pt x="464820" y="120396"/>
                  </a:lnTo>
                  <a:lnTo>
                    <a:pt x="472439" y="118872"/>
                  </a:lnTo>
                  <a:lnTo>
                    <a:pt x="481584" y="114300"/>
                  </a:lnTo>
                  <a:lnTo>
                    <a:pt x="489203" y="111251"/>
                  </a:lnTo>
                  <a:lnTo>
                    <a:pt x="507491" y="102108"/>
                  </a:lnTo>
                  <a:lnTo>
                    <a:pt x="513588" y="97536"/>
                  </a:lnTo>
                  <a:lnTo>
                    <a:pt x="524255" y="86867"/>
                  </a:lnTo>
                  <a:lnTo>
                    <a:pt x="527303" y="8077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46144" y="3656583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6200"/>
                  </a:moveTo>
                  <a:lnTo>
                    <a:pt x="528827" y="68579"/>
                  </a:lnTo>
                  <a:lnTo>
                    <a:pt x="527303" y="65531"/>
                  </a:lnTo>
                  <a:lnTo>
                    <a:pt x="525779" y="60960"/>
                  </a:lnTo>
                  <a:lnTo>
                    <a:pt x="519683" y="54863"/>
                  </a:lnTo>
                  <a:lnTo>
                    <a:pt x="516635" y="50291"/>
                  </a:lnTo>
                  <a:lnTo>
                    <a:pt x="512063" y="47243"/>
                  </a:lnTo>
                  <a:lnTo>
                    <a:pt x="507491" y="42671"/>
                  </a:lnTo>
                  <a:lnTo>
                    <a:pt x="489203" y="33527"/>
                  </a:lnTo>
                  <a:lnTo>
                    <a:pt x="480059" y="30479"/>
                  </a:lnTo>
                  <a:lnTo>
                    <a:pt x="472439" y="27431"/>
                  </a:lnTo>
                  <a:lnTo>
                    <a:pt x="463295" y="24383"/>
                  </a:lnTo>
                  <a:lnTo>
                    <a:pt x="455675" y="21336"/>
                  </a:lnTo>
                  <a:lnTo>
                    <a:pt x="445007" y="19812"/>
                  </a:lnTo>
                  <a:lnTo>
                    <a:pt x="435863" y="16763"/>
                  </a:lnTo>
                  <a:lnTo>
                    <a:pt x="423671" y="13715"/>
                  </a:lnTo>
                  <a:lnTo>
                    <a:pt x="391667" y="9143"/>
                  </a:lnTo>
                  <a:lnTo>
                    <a:pt x="377951" y="6095"/>
                  </a:lnTo>
                  <a:lnTo>
                    <a:pt x="353567" y="3048"/>
                  </a:lnTo>
                  <a:lnTo>
                    <a:pt x="341375" y="3048"/>
                  </a:lnTo>
                  <a:lnTo>
                    <a:pt x="329183" y="1524"/>
                  </a:lnTo>
                  <a:lnTo>
                    <a:pt x="313943" y="1524"/>
                  </a:lnTo>
                  <a:lnTo>
                    <a:pt x="300227" y="0"/>
                  </a:lnTo>
                  <a:lnTo>
                    <a:pt x="220979" y="0"/>
                  </a:lnTo>
                  <a:lnTo>
                    <a:pt x="207263" y="1524"/>
                  </a:lnTo>
                  <a:lnTo>
                    <a:pt x="193547" y="1524"/>
                  </a:lnTo>
                  <a:lnTo>
                    <a:pt x="131063" y="9143"/>
                  </a:lnTo>
                  <a:lnTo>
                    <a:pt x="120395" y="10667"/>
                  </a:lnTo>
                  <a:lnTo>
                    <a:pt x="109727" y="13715"/>
                  </a:lnTo>
                  <a:lnTo>
                    <a:pt x="99059" y="15239"/>
                  </a:lnTo>
                  <a:lnTo>
                    <a:pt x="77723" y="21336"/>
                  </a:lnTo>
                  <a:lnTo>
                    <a:pt x="68579" y="22860"/>
                  </a:lnTo>
                  <a:lnTo>
                    <a:pt x="59435" y="25907"/>
                  </a:lnTo>
                  <a:lnTo>
                    <a:pt x="36575" y="35051"/>
                  </a:lnTo>
                  <a:lnTo>
                    <a:pt x="24383" y="41148"/>
                  </a:lnTo>
                  <a:lnTo>
                    <a:pt x="18287" y="45719"/>
                  </a:lnTo>
                  <a:lnTo>
                    <a:pt x="13715" y="48767"/>
                  </a:lnTo>
                  <a:lnTo>
                    <a:pt x="6095" y="56387"/>
                  </a:lnTo>
                  <a:lnTo>
                    <a:pt x="4571" y="59436"/>
                  </a:lnTo>
                  <a:lnTo>
                    <a:pt x="1523" y="64007"/>
                  </a:lnTo>
                  <a:lnTo>
                    <a:pt x="1523" y="67055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3" y="77724"/>
                  </a:lnTo>
                  <a:lnTo>
                    <a:pt x="1523" y="82295"/>
                  </a:lnTo>
                  <a:lnTo>
                    <a:pt x="4571" y="85343"/>
                  </a:lnTo>
                  <a:lnTo>
                    <a:pt x="6095" y="89915"/>
                  </a:lnTo>
                  <a:lnTo>
                    <a:pt x="10667" y="92963"/>
                  </a:lnTo>
                  <a:lnTo>
                    <a:pt x="18287" y="100583"/>
                  </a:lnTo>
                  <a:lnTo>
                    <a:pt x="36575" y="109727"/>
                  </a:lnTo>
                  <a:lnTo>
                    <a:pt x="44195" y="112775"/>
                  </a:lnTo>
                  <a:lnTo>
                    <a:pt x="51815" y="117348"/>
                  </a:lnTo>
                  <a:lnTo>
                    <a:pt x="59435" y="118871"/>
                  </a:lnTo>
                  <a:lnTo>
                    <a:pt x="77723" y="124967"/>
                  </a:lnTo>
                  <a:lnTo>
                    <a:pt x="88391" y="126491"/>
                  </a:lnTo>
                  <a:lnTo>
                    <a:pt x="99059" y="129539"/>
                  </a:lnTo>
                  <a:lnTo>
                    <a:pt x="109727" y="131063"/>
                  </a:lnTo>
                  <a:lnTo>
                    <a:pt x="120395" y="134112"/>
                  </a:lnTo>
                  <a:lnTo>
                    <a:pt x="131063" y="135636"/>
                  </a:lnTo>
                  <a:lnTo>
                    <a:pt x="193547" y="143255"/>
                  </a:lnTo>
                  <a:lnTo>
                    <a:pt x="207263" y="143255"/>
                  </a:lnTo>
                  <a:lnTo>
                    <a:pt x="220979" y="144779"/>
                  </a:lnTo>
                  <a:lnTo>
                    <a:pt x="234695" y="144779"/>
                  </a:lnTo>
                  <a:lnTo>
                    <a:pt x="246887" y="146303"/>
                  </a:lnTo>
                  <a:lnTo>
                    <a:pt x="274319" y="146303"/>
                  </a:lnTo>
                  <a:lnTo>
                    <a:pt x="288035" y="144779"/>
                  </a:lnTo>
                  <a:lnTo>
                    <a:pt x="313943" y="144779"/>
                  </a:lnTo>
                  <a:lnTo>
                    <a:pt x="329183" y="143255"/>
                  </a:lnTo>
                  <a:lnTo>
                    <a:pt x="341375" y="143255"/>
                  </a:lnTo>
                  <a:lnTo>
                    <a:pt x="377951" y="138683"/>
                  </a:lnTo>
                  <a:lnTo>
                    <a:pt x="391667" y="137160"/>
                  </a:lnTo>
                  <a:lnTo>
                    <a:pt x="402335" y="135636"/>
                  </a:lnTo>
                  <a:lnTo>
                    <a:pt x="413003" y="132587"/>
                  </a:lnTo>
                  <a:lnTo>
                    <a:pt x="423671" y="131063"/>
                  </a:lnTo>
                  <a:lnTo>
                    <a:pt x="435863" y="128015"/>
                  </a:lnTo>
                  <a:lnTo>
                    <a:pt x="445007" y="126491"/>
                  </a:lnTo>
                  <a:lnTo>
                    <a:pt x="455675" y="121919"/>
                  </a:lnTo>
                  <a:lnTo>
                    <a:pt x="463295" y="120395"/>
                  </a:lnTo>
                  <a:lnTo>
                    <a:pt x="472439" y="117348"/>
                  </a:lnTo>
                  <a:lnTo>
                    <a:pt x="480059" y="114300"/>
                  </a:lnTo>
                  <a:lnTo>
                    <a:pt x="489203" y="111251"/>
                  </a:lnTo>
                  <a:lnTo>
                    <a:pt x="507491" y="102107"/>
                  </a:lnTo>
                  <a:lnTo>
                    <a:pt x="512063" y="99060"/>
                  </a:lnTo>
                  <a:lnTo>
                    <a:pt x="519683" y="91439"/>
                  </a:lnTo>
                  <a:lnTo>
                    <a:pt x="522731" y="86867"/>
                  </a:lnTo>
                  <a:lnTo>
                    <a:pt x="525779" y="83819"/>
                  </a:lnTo>
                  <a:lnTo>
                    <a:pt x="527303" y="80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46144" y="3656583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3151"/>
                  </a:moveTo>
                  <a:lnTo>
                    <a:pt x="528827" y="68579"/>
                  </a:lnTo>
                  <a:lnTo>
                    <a:pt x="527303" y="65531"/>
                  </a:lnTo>
                  <a:lnTo>
                    <a:pt x="525779" y="60960"/>
                  </a:lnTo>
                  <a:lnTo>
                    <a:pt x="519683" y="54863"/>
                  </a:lnTo>
                  <a:lnTo>
                    <a:pt x="516635" y="50291"/>
                  </a:lnTo>
                  <a:lnTo>
                    <a:pt x="512063" y="47243"/>
                  </a:lnTo>
                  <a:lnTo>
                    <a:pt x="507491" y="42671"/>
                  </a:lnTo>
                  <a:lnTo>
                    <a:pt x="489203" y="33527"/>
                  </a:lnTo>
                  <a:lnTo>
                    <a:pt x="480059" y="30479"/>
                  </a:lnTo>
                  <a:lnTo>
                    <a:pt x="472439" y="27431"/>
                  </a:lnTo>
                  <a:lnTo>
                    <a:pt x="463295" y="24383"/>
                  </a:lnTo>
                  <a:lnTo>
                    <a:pt x="455675" y="21336"/>
                  </a:lnTo>
                  <a:lnTo>
                    <a:pt x="445007" y="19812"/>
                  </a:lnTo>
                  <a:lnTo>
                    <a:pt x="435863" y="16763"/>
                  </a:lnTo>
                  <a:lnTo>
                    <a:pt x="423671" y="13715"/>
                  </a:lnTo>
                  <a:lnTo>
                    <a:pt x="391667" y="9143"/>
                  </a:lnTo>
                  <a:lnTo>
                    <a:pt x="377951" y="6095"/>
                  </a:lnTo>
                  <a:lnTo>
                    <a:pt x="353567" y="3048"/>
                  </a:lnTo>
                  <a:lnTo>
                    <a:pt x="341375" y="3048"/>
                  </a:lnTo>
                  <a:lnTo>
                    <a:pt x="329183" y="1524"/>
                  </a:lnTo>
                  <a:lnTo>
                    <a:pt x="313943" y="1524"/>
                  </a:lnTo>
                  <a:lnTo>
                    <a:pt x="300227" y="0"/>
                  </a:lnTo>
                  <a:lnTo>
                    <a:pt x="220979" y="0"/>
                  </a:lnTo>
                  <a:lnTo>
                    <a:pt x="207263" y="1524"/>
                  </a:lnTo>
                  <a:lnTo>
                    <a:pt x="193547" y="1524"/>
                  </a:lnTo>
                  <a:lnTo>
                    <a:pt x="169163" y="4571"/>
                  </a:lnTo>
                  <a:lnTo>
                    <a:pt x="155447" y="6095"/>
                  </a:lnTo>
                  <a:lnTo>
                    <a:pt x="131063" y="9143"/>
                  </a:lnTo>
                  <a:lnTo>
                    <a:pt x="120395" y="10667"/>
                  </a:lnTo>
                  <a:lnTo>
                    <a:pt x="109727" y="13715"/>
                  </a:lnTo>
                  <a:lnTo>
                    <a:pt x="99059" y="15239"/>
                  </a:lnTo>
                  <a:lnTo>
                    <a:pt x="77723" y="21336"/>
                  </a:lnTo>
                  <a:lnTo>
                    <a:pt x="68579" y="22860"/>
                  </a:lnTo>
                  <a:lnTo>
                    <a:pt x="59435" y="25907"/>
                  </a:lnTo>
                  <a:lnTo>
                    <a:pt x="36575" y="35051"/>
                  </a:lnTo>
                  <a:lnTo>
                    <a:pt x="24383" y="41148"/>
                  </a:lnTo>
                  <a:lnTo>
                    <a:pt x="18287" y="45719"/>
                  </a:lnTo>
                  <a:lnTo>
                    <a:pt x="13715" y="48767"/>
                  </a:lnTo>
                  <a:lnTo>
                    <a:pt x="6095" y="56387"/>
                  </a:lnTo>
                  <a:lnTo>
                    <a:pt x="4571" y="59436"/>
                  </a:lnTo>
                  <a:lnTo>
                    <a:pt x="1523" y="64007"/>
                  </a:lnTo>
                  <a:lnTo>
                    <a:pt x="1523" y="67055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3" y="77724"/>
                  </a:lnTo>
                  <a:lnTo>
                    <a:pt x="1523" y="82295"/>
                  </a:lnTo>
                  <a:lnTo>
                    <a:pt x="4571" y="85343"/>
                  </a:lnTo>
                  <a:lnTo>
                    <a:pt x="6095" y="89915"/>
                  </a:lnTo>
                  <a:lnTo>
                    <a:pt x="10667" y="92963"/>
                  </a:lnTo>
                  <a:lnTo>
                    <a:pt x="18287" y="100583"/>
                  </a:lnTo>
                  <a:lnTo>
                    <a:pt x="36575" y="109727"/>
                  </a:lnTo>
                  <a:lnTo>
                    <a:pt x="44195" y="112775"/>
                  </a:lnTo>
                  <a:lnTo>
                    <a:pt x="51815" y="117348"/>
                  </a:lnTo>
                  <a:lnTo>
                    <a:pt x="59435" y="118871"/>
                  </a:lnTo>
                  <a:lnTo>
                    <a:pt x="77723" y="124967"/>
                  </a:lnTo>
                  <a:lnTo>
                    <a:pt x="88391" y="126491"/>
                  </a:lnTo>
                  <a:lnTo>
                    <a:pt x="99059" y="129539"/>
                  </a:lnTo>
                  <a:lnTo>
                    <a:pt x="109727" y="131063"/>
                  </a:lnTo>
                  <a:lnTo>
                    <a:pt x="120395" y="134112"/>
                  </a:lnTo>
                  <a:lnTo>
                    <a:pt x="131063" y="135636"/>
                  </a:lnTo>
                  <a:lnTo>
                    <a:pt x="155447" y="138683"/>
                  </a:lnTo>
                  <a:lnTo>
                    <a:pt x="169163" y="140207"/>
                  </a:lnTo>
                  <a:lnTo>
                    <a:pt x="193547" y="143255"/>
                  </a:lnTo>
                  <a:lnTo>
                    <a:pt x="207263" y="143255"/>
                  </a:lnTo>
                  <a:lnTo>
                    <a:pt x="220979" y="144779"/>
                  </a:lnTo>
                  <a:lnTo>
                    <a:pt x="234695" y="144779"/>
                  </a:lnTo>
                  <a:lnTo>
                    <a:pt x="246887" y="146303"/>
                  </a:lnTo>
                  <a:lnTo>
                    <a:pt x="274319" y="146303"/>
                  </a:lnTo>
                  <a:lnTo>
                    <a:pt x="288035" y="144779"/>
                  </a:lnTo>
                  <a:lnTo>
                    <a:pt x="313943" y="144779"/>
                  </a:lnTo>
                  <a:lnTo>
                    <a:pt x="329183" y="143255"/>
                  </a:lnTo>
                  <a:lnTo>
                    <a:pt x="341375" y="143255"/>
                  </a:lnTo>
                  <a:lnTo>
                    <a:pt x="377951" y="138683"/>
                  </a:lnTo>
                  <a:lnTo>
                    <a:pt x="391667" y="137160"/>
                  </a:lnTo>
                  <a:lnTo>
                    <a:pt x="402335" y="135636"/>
                  </a:lnTo>
                  <a:lnTo>
                    <a:pt x="413003" y="132587"/>
                  </a:lnTo>
                  <a:lnTo>
                    <a:pt x="423671" y="131063"/>
                  </a:lnTo>
                  <a:lnTo>
                    <a:pt x="435863" y="128015"/>
                  </a:lnTo>
                  <a:lnTo>
                    <a:pt x="445007" y="126491"/>
                  </a:lnTo>
                  <a:lnTo>
                    <a:pt x="455675" y="121919"/>
                  </a:lnTo>
                  <a:lnTo>
                    <a:pt x="463295" y="120395"/>
                  </a:lnTo>
                  <a:lnTo>
                    <a:pt x="472439" y="117348"/>
                  </a:lnTo>
                  <a:lnTo>
                    <a:pt x="480059" y="114300"/>
                  </a:lnTo>
                  <a:lnTo>
                    <a:pt x="489203" y="111251"/>
                  </a:lnTo>
                  <a:lnTo>
                    <a:pt x="507491" y="102107"/>
                  </a:lnTo>
                  <a:lnTo>
                    <a:pt x="512063" y="99060"/>
                  </a:lnTo>
                  <a:lnTo>
                    <a:pt x="519683" y="91439"/>
                  </a:lnTo>
                  <a:lnTo>
                    <a:pt x="522731" y="86867"/>
                  </a:lnTo>
                  <a:lnTo>
                    <a:pt x="525779" y="83819"/>
                  </a:lnTo>
                  <a:lnTo>
                    <a:pt x="527303" y="80771"/>
                  </a:lnTo>
                  <a:lnTo>
                    <a:pt x="528827" y="76200"/>
                  </a:lnTo>
                  <a:lnTo>
                    <a:pt x="528827" y="73151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754370" y="3668013"/>
              <a:ext cx="80010" cy="883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17516" y="2676651"/>
              <a:ext cx="739140" cy="121920"/>
            </a:xfrm>
            <a:custGeom>
              <a:avLst/>
              <a:gdLst/>
              <a:ahLst/>
              <a:cxnLst/>
              <a:rect l="l" t="t" r="r" b="b"/>
              <a:pathLst>
                <a:path w="739139" h="121919">
                  <a:moveTo>
                    <a:pt x="73914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0" y="121920"/>
                  </a:lnTo>
                  <a:lnTo>
                    <a:pt x="739140" y="121920"/>
                  </a:lnTo>
                  <a:lnTo>
                    <a:pt x="739140" y="91440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979416" y="2650743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117348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743712" y="1173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979416" y="2650743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0"/>
                  </a:moveTo>
                  <a:lnTo>
                    <a:pt x="743712" y="117348"/>
                  </a:lnTo>
                  <a:lnTo>
                    <a:pt x="0" y="117348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16576" y="2681223"/>
              <a:ext cx="527685" cy="55244"/>
            </a:xfrm>
            <a:custGeom>
              <a:avLst/>
              <a:gdLst/>
              <a:ahLst/>
              <a:cxnLst/>
              <a:rect l="l" t="t" r="r" b="b"/>
              <a:pathLst>
                <a:path w="527685" h="55244">
                  <a:moveTo>
                    <a:pt x="527303" y="54863"/>
                  </a:moveTo>
                  <a:lnTo>
                    <a:pt x="527303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527303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5137911" y="2670403"/>
            <a:ext cx="49974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5" dirty="0">
                <a:latin typeface="Times New Roman"/>
                <a:cs typeface="Times New Roman"/>
              </a:rPr>
              <a:t>Static timing</a:t>
            </a:r>
            <a:r>
              <a:rPr sz="450" spc="-40" dirty="0">
                <a:latin typeface="Times New Roman"/>
                <a:cs typeface="Times New Roman"/>
              </a:rPr>
              <a:t> </a:t>
            </a:r>
            <a:r>
              <a:rPr sz="450" spc="-5" dirty="0">
                <a:latin typeface="Times New Roman"/>
                <a:cs typeface="Times New Roman"/>
              </a:rPr>
              <a:t>analysis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850132" y="2143251"/>
            <a:ext cx="737870" cy="12382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305"/>
              </a:spcBef>
            </a:pPr>
            <a:r>
              <a:rPr sz="450" b="1" spc="-10" dirty="0">
                <a:latin typeface="Times New Roman"/>
                <a:cs typeface="Times New Roman"/>
              </a:rPr>
              <a:t>CHIP VERIFICATION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4090923" y="2367851"/>
            <a:ext cx="2341880" cy="1909445"/>
            <a:chOff x="4090923" y="2367851"/>
            <a:chExt cx="2341880" cy="1909445"/>
          </a:xfrm>
        </p:grpSpPr>
        <p:sp>
          <p:nvSpPr>
            <p:cNvPr id="100" name="object 100"/>
            <p:cNvSpPr/>
            <p:nvPr/>
          </p:nvSpPr>
          <p:spPr>
            <a:xfrm>
              <a:off x="5014468" y="2973831"/>
              <a:ext cx="737870" cy="123825"/>
            </a:xfrm>
            <a:custGeom>
              <a:avLst/>
              <a:gdLst/>
              <a:ahLst/>
              <a:cxnLst/>
              <a:rect l="l" t="t" r="r" b="b"/>
              <a:pathLst>
                <a:path w="737870" h="123825">
                  <a:moveTo>
                    <a:pt x="737603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0" y="123444"/>
                  </a:lnTo>
                  <a:lnTo>
                    <a:pt x="737603" y="123444"/>
                  </a:lnTo>
                  <a:lnTo>
                    <a:pt x="737603" y="91440"/>
                  </a:lnTo>
                  <a:lnTo>
                    <a:pt x="73760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74843" y="2946400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80">
                  <a:moveTo>
                    <a:pt x="743712" y="118871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8871"/>
                  </a:lnTo>
                  <a:lnTo>
                    <a:pt x="743712" y="118871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74843" y="2946400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80">
                  <a:moveTo>
                    <a:pt x="743712" y="0"/>
                  </a:moveTo>
                  <a:lnTo>
                    <a:pt x="743712" y="118871"/>
                  </a:lnTo>
                  <a:lnTo>
                    <a:pt x="0" y="118871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112003" y="2976880"/>
              <a:ext cx="527685" cy="56515"/>
            </a:xfrm>
            <a:custGeom>
              <a:avLst/>
              <a:gdLst/>
              <a:ahLst/>
              <a:cxnLst/>
              <a:rect l="l" t="t" r="r" b="b"/>
              <a:pathLst>
                <a:path w="527685" h="56514">
                  <a:moveTo>
                    <a:pt x="527303" y="56387"/>
                  </a:moveTo>
                  <a:lnTo>
                    <a:pt x="527303" y="0"/>
                  </a:lnTo>
                  <a:lnTo>
                    <a:pt x="0" y="0"/>
                  </a:lnTo>
                  <a:lnTo>
                    <a:pt x="0" y="56387"/>
                  </a:lnTo>
                  <a:lnTo>
                    <a:pt x="527303" y="563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92597" y="2772664"/>
              <a:ext cx="88391" cy="18059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73447" y="24069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73447" y="240690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74259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874259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473448" y="2406903"/>
              <a:ext cx="393700" cy="7620"/>
            </a:xfrm>
            <a:custGeom>
              <a:avLst/>
              <a:gdLst/>
              <a:ahLst/>
              <a:cxnLst/>
              <a:rect l="l" t="t" r="r" b="b"/>
              <a:pathLst>
                <a:path w="393700" h="7619">
                  <a:moveTo>
                    <a:pt x="7620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lnTo>
                    <a:pt x="7620" y="0"/>
                  </a:lnTo>
                  <a:close/>
                </a:path>
                <a:path w="393700" h="7619">
                  <a:moveTo>
                    <a:pt x="35052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5052" y="6096"/>
                  </a:lnTo>
                  <a:lnTo>
                    <a:pt x="35052" y="0"/>
                  </a:lnTo>
                  <a:close/>
                </a:path>
                <a:path w="393700" h="7619">
                  <a:moveTo>
                    <a:pt x="62484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2484" y="6096"/>
                  </a:lnTo>
                  <a:lnTo>
                    <a:pt x="62484" y="0"/>
                  </a:lnTo>
                  <a:close/>
                </a:path>
                <a:path w="393700" h="7619">
                  <a:moveTo>
                    <a:pt x="89916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9916" y="6096"/>
                  </a:lnTo>
                  <a:lnTo>
                    <a:pt x="89916" y="0"/>
                  </a:lnTo>
                  <a:close/>
                </a:path>
                <a:path w="393700" h="7619">
                  <a:moveTo>
                    <a:pt x="117348" y="0"/>
                  </a:moveTo>
                  <a:lnTo>
                    <a:pt x="109728" y="0"/>
                  </a:lnTo>
                  <a:lnTo>
                    <a:pt x="109728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  <a:path w="393700" h="7619">
                  <a:moveTo>
                    <a:pt x="144780" y="0"/>
                  </a:moveTo>
                  <a:lnTo>
                    <a:pt x="137160" y="0"/>
                  </a:lnTo>
                  <a:lnTo>
                    <a:pt x="137160" y="6096"/>
                  </a:lnTo>
                  <a:lnTo>
                    <a:pt x="144780" y="6096"/>
                  </a:lnTo>
                  <a:lnTo>
                    <a:pt x="144780" y="0"/>
                  </a:lnTo>
                  <a:close/>
                </a:path>
                <a:path w="393700" h="7619">
                  <a:moveTo>
                    <a:pt x="172212" y="0"/>
                  </a:moveTo>
                  <a:lnTo>
                    <a:pt x="164592" y="0"/>
                  </a:lnTo>
                  <a:lnTo>
                    <a:pt x="164592" y="6096"/>
                  </a:lnTo>
                  <a:lnTo>
                    <a:pt x="172212" y="6096"/>
                  </a:lnTo>
                  <a:lnTo>
                    <a:pt x="172212" y="0"/>
                  </a:lnTo>
                  <a:close/>
                </a:path>
                <a:path w="393700" h="7619">
                  <a:moveTo>
                    <a:pt x="199644" y="0"/>
                  </a:moveTo>
                  <a:lnTo>
                    <a:pt x="193548" y="0"/>
                  </a:lnTo>
                  <a:lnTo>
                    <a:pt x="193548" y="6096"/>
                  </a:lnTo>
                  <a:lnTo>
                    <a:pt x="199644" y="6096"/>
                  </a:lnTo>
                  <a:lnTo>
                    <a:pt x="199644" y="0"/>
                  </a:lnTo>
                  <a:close/>
                </a:path>
                <a:path w="393700" h="7619">
                  <a:moveTo>
                    <a:pt x="228600" y="0"/>
                  </a:moveTo>
                  <a:lnTo>
                    <a:pt x="220980" y="0"/>
                  </a:lnTo>
                  <a:lnTo>
                    <a:pt x="220980" y="6096"/>
                  </a:lnTo>
                  <a:lnTo>
                    <a:pt x="228600" y="6096"/>
                  </a:lnTo>
                  <a:lnTo>
                    <a:pt x="228600" y="0"/>
                  </a:lnTo>
                  <a:close/>
                </a:path>
                <a:path w="393700" h="7619">
                  <a:moveTo>
                    <a:pt x="256032" y="0"/>
                  </a:moveTo>
                  <a:lnTo>
                    <a:pt x="248412" y="0"/>
                  </a:lnTo>
                  <a:lnTo>
                    <a:pt x="248412" y="6096"/>
                  </a:lnTo>
                  <a:lnTo>
                    <a:pt x="256032" y="6096"/>
                  </a:lnTo>
                  <a:lnTo>
                    <a:pt x="256032" y="0"/>
                  </a:lnTo>
                  <a:close/>
                </a:path>
                <a:path w="393700" h="7619">
                  <a:moveTo>
                    <a:pt x="283464" y="1524"/>
                  </a:moveTo>
                  <a:lnTo>
                    <a:pt x="275844" y="1524"/>
                  </a:lnTo>
                  <a:lnTo>
                    <a:pt x="275844" y="7620"/>
                  </a:lnTo>
                  <a:lnTo>
                    <a:pt x="283464" y="7620"/>
                  </a:lnTo>
                  <a:lnTo>
                    <a:pt x="283464" y="1524"/>
                  </a:lnTo>
                  <a:close/>
                </a:path>
                <a:path w="393700" h="7619">
                  <a:moveTo>
                    <a:pt x="310896" y="1524"/>
                  </a:moveTo>
                  <a:lnTo>
                    <a:pt x="303276" y="1524"/>
                  </a:lnTo>
                  <a:lnTo>
                    <a:pt x="303276" y="7620"/>
                  </a:lnTo>
                  <a:lnTo>
                    <a:pt x="310896" y="7620"/>
                  </a:lnTo>
                  <a:lnTo>
                    <a:pt x="310896" y="1524"/>
                  </a:lnTo>
                  <a:close/>
                </a:path>
                <a:path w="393700" h="7619">
                  <a:moveTo>
                    <a:pt x="338328" y="1524"/>
                  </a:moveTo>
                  <a:lnTo>
                    <a:pt x="330708" y="1524"/>
                  </a:lnTo>
                  <a:lnTo>
                    <a:pt x="330708" y="7620"/>
                  </a:lnTo>
                  <a:lnTo>
                    <a:pt x="338328" y="7620"/>
                  </a:lnTo>
                  <a:lnTo>
                    <a:pt x="338328" y="1524"/>
                  </a:lnTo>
                  <a:close/>
                </a:path>
                <a:path w="393700" h="7619">
                  <a:moveTo>
                    <a:pt x="365760" y="1524"/>
                  </a:moveTo>
                  <a:lnTo>
                    <a:pt x="358140" y="1524"/>
                  </a:lnTo>
                  <a:lnTo>
                    <a:pt x="358140" y="7620"/>
                  </a:lnTo>
                  <a:lnTo>
                    <a:pt x="365760" y="7620"/>
                  </a:lnTo>
                  <a:lnTo>
                    <a:pt x="365760" y="1524"/>
                  </a:lnTo>
                  <a:close/>
                </a:path>
                <a:path w="393700" h="7619">
                  <a:moveTo>
                    <a:pt x="393192" y="1524"/>
                  </a:moveTo>
                  <a:lnTo>
                    <a:pt x="385572" y="1524"/>
                  </a:lnTo>
                  <a:lnTo>
                    <a:pt x="385572" y="7620"/>
                  </a:lnTo>
                  <a:lnTo>
                    <a:pt x="393192" y="7620"/>
                  </a:lnTo>
                  <a:lnTo>
                    <a:pt x="393192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74843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74843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776723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76723" y="240842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776724" y="2370327"/>
              <a:ext cx="198120" cy="81280"/>
            </a:xfrm>
            <a:custGeom>
              <a:avLst/>
              <a:gdLst/>
              <a:ahLst/>
              <a:cxnLst/>
              <a:rect l="l" t="t" r="r" b="b"/>
              <a:pathLst>
                <a:path w="198120" h="81280">
                  <a:moveTo>
                    <a:pt x="6096" y="38100"/>
                  </a:moveTo>
                  <a:lnTo>
                    <a:pt x="0" y="38100"/>
                  </a:lnTo>
                  <a:lnTo>
                    <a:pt x="0" y="44196"/>
                  </a:lnTo>
                  <a:lnTo>
                    <a:pt x="6096" y="44196"/>
                  </a:lnTo>
                  <a:lnTo>
                    <a:pt x="6096" y="38100"/>
                  </a:lnTo>
                  <a:close/>
                </a:path>
                <a:path w="198120" h="81280">
                  <a:moveTo>
                    <a:pt x="33528" y="38100"/>
                  </a:moveTo>
                  <a:lnTo>
                    <a:pt x="25908" y="38100"/>
                  </a:lnTo>
                  <a:lnTo>
                    <a:pt x="25908" y="44196"/>
                  </a:lnTo>
                  <a:lnTo>
                    <a:pt x="33528" y="44196"/>
                  </a:lnTo>
                  <a:lnTo>
                    <a:pt x="33528" y="38100"/>
                  </a:lnTo>
                  <a:close/>
                </a:path>
                <a:path w="198120" h="81280">
                  <a:moveTo>
                    <a:pt x="60960" y="38100"/>
                  </a:moveTo>
                  <a:lnTo>
                    <a:pt x="54864" y="38100"/>
                  </a:lnTo>
                  <a:lnTo>
                    <a:pt x="54864" y="44196"/>
                  </a:lnTo>
                  <a:lnTo>
                    <a:pt x="60960" y="44196"/>
                  </a:lnTo>
                  <a:lnTo>
                    <a:pt x="60960" y="38100"/>
                  </a:lnTo>
                  <a:close/>
                </a:path>
                <a:path w="198120" h="81280">
                  <a:moveTo>
                    <a:pt x="88392" y="38100"/>
                  </a:moveTo>
                  <a:lnTo>
                    <a:pt x="82296" y="38100"/>
                  </a:lnTo>
                  <a:lnTo>
                    <a:pt x="82296" y="44196"/>
                  </a:lnTo>
                  <a:lnTo>
                    <a:pt x="88392" y="44196"/>
                  </a:lnTo>
                  <a:lnTo>
                    <a:pt x="88392" y="38100"/>
                  </a:lnTo>
                  <a:close/>
                </a:path>
                <a:path w="198120" h="81280">
                  <a:moveTo>
                    <a:pt x="115824" y="38100"/>
                  </a:moveTo>
                  <a:lnTo>
                    <a:pt x="109728" y="38100"/>
                  </a:lnTo>
                  <a:lnTo>
                    <a:pt x="109728" y="44196"/>
                  </a:lnTo>
                  <a:lnTo>
                    <a:pt x="115824" y="44196"/>
                  </a:lnTo>
                  <a:lnTo>
                    <a:pt x="115824" y="38100"/>
                  </a:lnTo>
                  <a:close/>
                </a:path>
                <a:path w="198120" h="81280">
                  <a:moveTo>
                    <a:pt x="143256" y="38100"/>
                  </a:moveTo>
                  <a:lnTo>
                    <a:pt x="137160" y="38100"/>
                  </a:lnTo>
                  <a:lnTo>
                    <a:pt x="137160" y="44196"/>
                  </a:lnTo>
                  <a:lnTo>
                    <a:pt x="143256" y="44196"/>
                  </a:lnTo>
                  <a:lnTo>
                    <a:pt x="143256" y="38100"/>
                  </a:lnTo>
                  <a:close/>
                </a:path>
                <a:path w="198120" h="81280">
                  <a:moveTo>
                    <a:pt x="198120" y="38100"/>
                  </a:moveTo>
                  <a:lnTo>
                    <a:pt x="193040" y="38100"/>
                  </a:lnTo>
                  <a:lnTo>
                    <a:pt x="129540" y="0"/>
                  </a:lnTo>
                  <a:lnTo>
                    <a:pt x="152400" y="41148"/>
                  </a:lnTo>
                  <a:lnTo>
                    <a:pt x="129540" y="80772"/>
                  </a:lnTo>
                  <a:lnTo>
                    <a:pt x="192836" y="44196"/>
                  </a:lnTo>
                  <a:lnTo>
                    <a:pt x="198120" y="44196"/>
                  </a:lnTo>
                  <a:lnTo>
                    <a:pt x="198120" y="41148"/>
                  </a:lnTo>
                  <a:lnTo>
                    <a:pt x="19812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27599" y="240995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927599" y="240995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03215" y="2368804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0"/>
                  </a:moveTo>
                  <a:lnTo>
                    <a:pt x="0" y="4571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03215" y="2368804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0" y="4571"/>
                  </a:moveTo>
                  <a:lnTo>
                    <a:pt x="6096" y="0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24551" y="24038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24551" y="24038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3048" y="9143"/>
                  </a:lnTo>
                  <a:lnTo>
                    <a:pt x="0" y="3048"/>
                  </a:lnTo>
                  <a:lnTo>
                    <a:pt x="4572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909311" y="23809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4572" y="9143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909311" y="23809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4572" y="9143"/>
                  </a:lnTo>
                  <a:lnTo>
                    <a:pt x="0" y="1524"/>
                  </a:lnTo>
                  <a:lnTo>
                    <a:pt x="6096" y="0"/>
                  </a:lnTo>
                  <a:lnTo>
                    <a:pt x="9143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06263" y="2368804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06263" y="2368804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0" y="6095"/>
                  </a:moveTo>
                  <a:lnTo>
                    <a:pt x="1524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73319" y="24084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0"/>
                  </a:moveTo>
                  <a:lnTo>
                    <a:pt x="0" y="6095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973319" y="24084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0"/>
                  </a:moveTo>
                  <a:lnTo>
                    <a:pt x="0" y="6095"/>
                  </a:lnTo>
                  <a:lnTo>
                    <a:pt x="457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906263" y="236880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3047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4572" y="9143"/>
                  </a:lnTo>
                  <a:lnTo>
                    <a:pt x="7620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906263" y="236880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5"/>
                  </a:moveTo>
                  <a:lnTo>
                    <a:pt x="1524" y="0"/>
                  </a:lnTo>
                  <a:lnTo>
                    <a:pt x="7620" y="3047"/>
                  </a:lnTo>
                  <a:lnTo>
                    <a:pt x="4572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929123" y="23825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096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29123" y="23825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572"/>
                  </a:moveTo>
                  <a:lnTo>
                    <a:pt x="3048" y="0"/>
                  </a:lnTo>
                  <a:lnTo>
                    <a:pt x="9143" y="3048"/>
                  </a:lnTo>
                  <a:lnTo>
                    <a:pt x="6096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953507" y="239623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3048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953507" y="239623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6"/>
                  </a:moveTo>
                  <a:lnTo>
                    <a:pt x="1524" y="0"/>
                  </a:lnTo>
                  <a:lnTo>
                    <a:pt x="7619" y="3048"/>
                  </a:lnTo>
                  <a:lnTo>
                    <a:pt x="6095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73319" y="24084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6095"/>
                  </a:moveTo>
                  <a:lnTo>
                    <a:pt x="0" y="0"/>
                  </a:lnTo>
                  <a:lnTo>
                    <a:pt x="4571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73319" y="240842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0"/>
                  </a:moveTo>
                  <a:lnTo>
                    <a:pt x="4571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04739" y="244805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0" y="0"/>
                  </a:lnTo>
                  <a:lnTo>
                    <a:pt x="30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04739" y="244805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0" y="0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68747" y="24084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4572" y="0"/>
                  </a:lnTo>
                  <a:lnTo>
                    <a:pt x="0" y="3047"/>
                  </a:lnTo>
                  <a:lnTo>
                    <a:pt x="3048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968747" y="24084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3" y="6095"/>
                  </a:lnTo>
                  <a:lnTo>
                    <a:pt x="3048" y="9143"/>
                  </a:lnTo>
                  <a:lnTo>
                    <a:pt x="0" y="3047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944363" y="24221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944363" y="24221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6095"/>
                  </a:lnTo>
                  <a:lnTo>
                    <a:pt x="3048" y="9143"/>
                  </a:ln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919979" y="24358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19979" y="24358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4572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903215" y="2449576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903215" y="2449576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927599" y="240995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927599" y="240995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3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903215" y="24434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903215" y="24434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4572" y="0"/>
                  </a:lnTo>
                  <a:lnTo>
                    <a:pt x="9144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918455" y="2420620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918455" y="2420620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4572" y="9143"/>
                  </a:moveTo>
                  <a:lnTo>
                    <a:pt x="0" y="4572"/>
                  </a:lnTo>
                  <a:lnTo>
                    <a:pt x="3048" y="0"/>
                  </a:lnTo>
                  <a:lnTo>
                    <a:pt x="7620" y="3048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78019" y="37221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78019" y="37221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78020" y="3722115"/>
              <a:ext cx="365760" cy="7620"/>
            </a:xfrm>
            <a:custGeom>
              <a:avLst/>
              <a:gdLst/>
              <a:ahLst/>
              <a:cxnLst/>
              <a:rect l="l" t="t" r="r" b="b"/>
              <a:pathLst>
                <a:path w="365760" h="7620">
                  <a:moveTo>
                    <a:pt x="609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0"/>
                  </a:lnTo>
                  <a:close/>
                </a:path>
                <a:path w="365760" h="7620">
                  <a:moveTo>
                    <a:pt x="33528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3528" y="7620"/>
                  </a:lnTo>
                  <a:lnTo>
                    <a:pt x="33528" y="0"/>
                  </a:lnTo>
                  <a:close/>
                </a:path>
                <a:path w="365760" h="7620">
                  <a:moveTo>
                    <a:pt x="62484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2484" y="7620"/>
                  </a:lnTo>
                  <a:lnTo>
                    <a:pt x="62484" y="0"/>
                  </a:lnTo>
                  <a:close/>
                </a:path>
                <a:path w="365760" h="7620">
                  <a:moveTo>
                    <a:pt x="89916" y="0"/>
                  </a:moveTo>
                  <a:lnTo>
                    <a:pt x="83820" y="0"/>
                  </a:lnTo>
                  <a:lnTo>
                    <a:pt x="83820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365760" h="7620">
                  <a:moveTo>
                    <a:pt x="117348" y="0"/>
                  </a:moveTo>
                  <a:lnTo>
                    <a:pt x="111252" y="0"/>
                  </a:lnTo>
                  <a:lnTo>
                    <a:pt x="111252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  <a:path w="365760" h="7620">
                  <a:moveTo>
                    <a:pt x="144780" y="0"/>
                  </a:moveTo>
                  <a:lnTo>
                    <a:pt x="138684" y="0"/>
                  </a:lnTo>
                  <a:lnTo>
                    <a:pt x="138684" y="7620"/>
                  </a:lnTo>
                  <a:lnTo>
                    <a:pt x="144780" y="7620"/>
                  </a:lnTo>
                  <a:lnTo>
                    <a:pt x="144780" y="0"/>
                  </a:lnTo>
                  <a:close/>
                </a:path>
                <a:path w="365760" h="7620">
                  <a:moveTo>
                    <a:pt x="172212" y="0"/>
                  </a:moveTo>
                  <a:lnTo>
                    <a:pt x="166116" y="0"/>
                  </a:lnTo>
                  <a:lnTo>
                    <a:pt x="166116" y="7620"/>
                  </a:lnTo>
                  <a:lnTo>
                    <a:pt x="172212" y="7620"/>
                  </a:lnTo>
                  <a:lnTo>
                    <a:pt x="172212" y="0"/>
                  </a:lnTo>
                  <a:close/>
                </a:path>
                <a:path w="365760" h="7620">
                  <a:moveTo>
                    <a:pt x="199644" y="0"/>
                  </a:moveTo>
                  <a:lnTo>
                    <a:pt x="193548" y="0"/>
                  </a:lnTo>
                  <a:lnTo>
                    <a:pt x="193548" y="7620"/>
                  </a:lnTo>
                  <a:lnTo>
                    <a:pt x="199644" y="7620"/>
                  </a:lnTo>
                  <a:lnTo>
                    <a:pt x="199644" y="0"/>
                  </a:lnTo>
                  <a:close/>
                </a:path>
                <a:path w="365760" h="7620">
                  <a:moveTo>
                    <a:pt x="227076" y="0"/>
                  </a:moveTo>
                  <a:lnTo>
                    <a:pt x="220980" y="0"/>
                  </a:lnTo>
                  <a:lnTo>
                    <a:pt x="220980" y="7620"/>
                  </a:lnTo>
                  <a:lnTo>
                    <a:pt x="227076" y="7620"/>
                  </a:lnTo>
                  <a:lnTo>
                    <a:pt x="227076" y="0"/>
                  </a:lnTo>
                  <a:close/>
                </a:path>
                <a:path w="365760" h="7620">
                  <a:moveTo>
                    <a:pt x="254508" y="0"/>
                  </a:moveTo>
                  <a:lnTo>
                    <a:pt x="248412" y="0"/>
                  </a:lnTo>
                  <a:lnTo>
                    <a:pt x="248412" y="7620"/>
                  </a:lnTo>
                  <a:lnTo>
                    <a:pt x="254508" y="7620"/>
                  </a:lnTo>
                  <a:lnTo>
                    <a:pt x="254508" y="0"/>
                  </a:lnTo>
                  <a:close/>
                </a:path>
                <a:path w="365760" h="7620">
                  <a:moveTo>
                    <a:pt x="283464" y="0"/>
                  </a:moveTo>
                  <a:lnTo>
                    <a:pt x="275844" y="0"/>
                  </a:lnTo>
                  <a:lnTo>
                    <a:pt x="275844" y="7620"/>
                  </a:lnTo>
                  <a:lnTo>
                    <a:pt x="283464" y="7620"/>
                  </a:lnTo>
                  <a:lnTo>
                    <a:pt x="283464" y="0"/>
                  </a:lnTo>
                  <a:close/>
                </a:path>
                <a:path w="365760" h="7620">
                  <a:moveTo>
                    <a:pt x="310896" y="0"/>
                  </a:moveTo>
                  <a:lnTo>
                    <a:pt x="304800" y="0"/>
                  </a:lnTo>
                  <a:lnTo>
                    <a:pt x="304800" y="7620"/>
                  </a:lnTo>
                  <a:lnTo>
                    <a:pt x="310896" y="7620"/>
                  </a:lnTo>
                  <a:lnTo>
                    <a:pt x="310896" y="0"/>
                  </a:lnTo>
                  <a:close/>
                </a:path>
                <a:path w="365760" h="7620">
                  <a:moveTo>
                    <a:pt x="338328" y="0"/>
                  </a:moveTo>
                  <a:lnTo>
                    <a:pt x="332232" y="0"/>
                  </a:lnTo>
                  <a:lnTo>
                    <a:pt x="332232" y="7620"/>
                  </a:lnTo>
                  <a:lnTo>
                    <a:pt x="338328" y="7620"/>
                  </a:lnTo>
                  <a:lnTo>
                    <a:pt x="338328" y="0"/>
                  </a:lnTo>
                  <a:close/>
                </a:path>
                <a:path w="365760" h="7620">
                  <a:moveTo>
                    <a:pt x="365760" y="0"/>
                  </a:moveTo>
                  <a:lnTo>
                    <a:pt x="359664" y="0"/>
                  </a:lnTo>
                  <a:lnTo>
                    <a:pt x="359664" y="7620"/>
                  </a:lnTo>
                  <a:lnTo>
                    <a:pt x="365760" y="7620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979415" y="372364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979415" y="372364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781295" y="372364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781295" y="372364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781296" y="3687063"/>
              <a:ext cx="198120" cy="79375"/>
            </a:xfrm>
            <a:custGeom>
              <a:avLst/>
              <a:gdLst/>
              <a:ahLst/>
              <a:cxnLst/>
              <a:rect l="l" t="t" r="r" b="b"/>
              <a:pathLst>
                <a:path w="198120" h="79375">
                  <a:moveTo>
                    <a:pt x="6096" y="36576"/>
                  </a:moveTo>
                  <a:lnTo>
                    <a:pt x="0" y="36576"/>
                  </a:lnTo>
                  <a:lnTo>
                    <a:pt x="0" y="42672"/>
                  </a:lnTo>
                  <a:lnTo>
                    <a:pt x="6096" y="42672"/>
                  </a:lnTo>
                  <a:lnTo>
                    <a:pt x="6096" y="36576"/>
                  </a:lnTo>
                  <a:close/>
                </a:path>
                <a:path w="198120" h="79375">
                  <a:moveTo>
                    <a:pt x="33528" y="36576"/>
                  </a:moveTo>
                  <a:lnTo>
                    <a:pt x="25908" y="36576"/>
                  </a:lnTo>
                  <a:lnTo>
                    <a:pt x="25908" y="42672"/>
                  </a:lnTo>
                  <a:lnTo>
                    <a:pt x="33528" y="42672"/>
                  </a:lnTo>
                  <a:lnTo>
                    <a:pt x="33528" y="36576"/>
                  </a:lnTo>
                  <a:close/>
                </a:path>
                <a:path w="198120" h="79375">
                  <a:moveTo>
                    <a:pt x="60960" y="36576"/>
                  </a:moveTo>
                  <a:lnTo>
                    <a:pt x="54864" y="36576"/>
                  </a:lnTo>
                  <a:lnTo>
                    <a:pt x="54864" y="42672"/>
                  </a:lnTo>
                  <a:lnTo>
                    <a:pt x="60960" y="42672"/>
                  </a:lnTo>
                  <a:lnTo>
                    <a:pt x="60960" y="36576"/>
                  </a:lnTo>
                  <a:close/>
                </a:path>
                <a:path w="198120" h="79375">
                  <a:moveTo>
                    <a:pt x="198120" y="36576"/>
                  </a:moveTo>
                  <a:lnTo>
                    <a:pt x="192024" y="36576"/>
                  </a:lnTo>
                  <a:lnTo>
                    <a:pt x="192024" y="37490"/>
                  </a:lnTo>
                  <a:lnTo>
                    <a:pt x="129540" y="0"/>
                  </a:lnTo>
                  <a:lnTo>
                    <a:pt x="153924" y="41148"/>
                  </a:lnTo>
                  <a:lnTo>
                    <a:pt x="129540" y="79248"/>
                  </a:lnTo>
                  <a:lnTo>
                    <a:pt x="195376" y="42672"/>
                  </a:lnTo>
                  <a:lnTo>
                    <a:pt x="198120" y="42672"/>
                  </a:lnTo>
                  <a:lnTo>
                    <a:pt x="198120" y="41148"/>
                  </a:lnTo>
                  <a:lnTo>
                    <a:pt x="198120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932171" y="37251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932171" y="37251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907787" y="3685540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907787" y="3685540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0" y="3048"/>
                  </a:moveTo>
                  <a:lnTo>
                    <a:pt x="6096" y="0"/>
                  </a:lnTo>
                  <a:lnTo>
                    <a:pt x="0" y="3048"/>
                  </a:lnTo>
                  <a:close/>
                </a:path>
                <a:path w="29210" h="44450">
                  <a:moveTo>
                    <a:pt x="28956" y="39624"/>
                  </a:moveTo>
                  <a:lnTo>
                    <a:pt x="24384" y="44196"/>
                  </a:lnTo>
                  <a:lnTo>
                    <a:pt x="19812" y="38100"/>
                  </a:lnTo>
                  <a:lnTo>
                    <a:pt x="25908" y="33527"/>
                  </a:lnTo>
                  <a:lnTo>
                    <a:pt x="28956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915407" y="36962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4571" y="0"/>
                  </a:lnTo>
                  <a:lnTo>
                    <a:pt x="0" y="3047"/>
                  </a:lnTo>
                  <a:lnTo>
                    <a:pt x="3047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915407" y="36962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3047" y="9143"/>
                  </a:lnTo>
                  <a:lnTo>
                    <a:pt x="0" y="3047"/>
                  </a:lnTo>
                  <a:lnTo>
                    <a:pt x="4571" y="0"/>
                  </a:lnTo>
                  <a:lnTo>
                    <a:pt x="9143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909311" y="368401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09311" y="368401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6"/>
                  </a:moveTo>
                  <a:lnTo>
                    <a:pt x="3048" y="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977891" y="372364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977891" y="372364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909311" y="36840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909311" y="36840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8" y="0"/>
                  </a:lnTo>
                  <a:lnTo>
                    <a:pt x="9143" y="3048"/>
                  </a:lnTo>
                  <a:lnTo>
                    <a:pt x="6096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933695" y="369773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1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4571" y="9143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933695" y="369773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8" y="0"/>
                  </a:lnTo>
                  <a:lnTo>
                    <a:pt x="9143" y="4571"/>
                  </a:lnTo>
                  <a:lnTo>
                    <a:pt x="4571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956555" y="37114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6096"/>
                  </a:lnTo>
                  <a:lnTo>
                    <a:pt x="6096" y="9143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956555" y="37114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4572" y="0"/>
                  </a:lnTo>
                  <a:lnTo>
                    <a:pt x="9144" y="3048"/>
                  </a:lnTo>
                  <a:lnTo>
                    <a:pt x="6096" y="9143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977891" y="372364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0" y="0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977891" y="372364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8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909311" y="3764788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909311" y="3764788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971795" y="3723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971795" y="3723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6"/>
                  </a:lnTo>
                  <a:lnTo>
                    <a:pt x="3048" y="9144"/>
                  </a:lnTo>
                  <a:lnTo>
                    <a:pt x="0" y="4572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947411" y="373888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947411" y="373888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0"/>
                  </a:moveTo>
                  <a:lnTo>
                    <a:pt x="10667" y="4572"/>
                  </a:lnTo>
                  <a:lnTo>
                    <a:pt x="4572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924551" y="37510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924551" y="37510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5"/>
                  </a:lnTo>
                  <a:lnTo>
                    <a:pt x="3048" y="9143"/>
                  </a:ln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907787" y="376478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4572"/>
                  </a:moveTo>
                  <a:lnTo>
                    <a:pt x="0" y="0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907787" y="376478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4572"/>
                  </a:moveTo>
                  <a:lnTo>
                    <a:pt x="0" y="0"/>
                  </a:lnTo>
                  <a:lnTo>
                    <a:pt x="6096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932171" y="37251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4572"/>
                  </a:moveTo>
                  <a:lnTo>
                    <a:pt x="0" y="0"/>
                  </a:lnTo>
                  <a:lnTo>
                    <a:pt x="457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932171" y="37251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0"/>
                  </a:moveTo>
                  <a:lnTo>
                    <a:pt x="4572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07787" y="375869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10668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907787" y="375869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6096" y="10668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6096" y="106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921503" y="373583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921503" y="373583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4572" y="0"/>
                  </a:lnTo>
                  <a:lnTo>
                    <a:pt x="9144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425691" y="312775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425691" y="312775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831331" y="370840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831331" y="370840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425691" y="312775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425691" y="3155188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7620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7620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425691" y="3155188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0"/>
                  </a:moveTo>
                  <a:lnTo>
                    <a:pt x="6096" y="0"/>
                  </a:lnTo>
                  <a:lnTo>
                    <a:pt x="6096" y="7620"/>
                  </a:lnTo>
                  <a:lnTo>
                    <a:pt x="0" y="7620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424167" y="31826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424167" y="31826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424167" y="31810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7620"/>
                  </a:moveTo>
                  <a:lnTo>
                    <a:pt x="6096" y="3048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424167" y="31810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4572"/>
                  </a:move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3048"/>
                  </a:lnTo>
                  <a:lnTo>
                    <a:pt x="6096" y="7620"/>
                  </a:lnTo>
                  <a:lnTo>
                    <a:pt x="0" y="76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421119" y="321005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1523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5" y="7619"/>
                  </a:lnTo>
                  <a:lnTo>
                    <a:pt x="7619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421119" y="321005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1524" y="0"/>
                  </a:moveTo>
                  <a:lnTo>
                    <a:pt x="7619" y="1523"/>
                  </a:lnTo>
                  <a:lnTo>
                    <a:pt x="6095" y="7619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416547" y="3237484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1524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416547" y="3237484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0"/>
                  </a:moveTo>
                  <a:lnTo>
                    <a:pt x="6096" y="1524"/>
                  </a:lnTo>
                  <a:lnTo>
                    <a:pt x="6096" y="6096"/>
                  </a:lnTo>
                  <a:lnTo>
                    <a:pt x="4572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416547" y="323900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416547" y="323900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3048"/>
                  </a:move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410451" y="326491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0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410451" y="326491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0"/>
                  </a:moveTo>
                  <a:lnTo>
                    <a:pt x="7620" y="0"/>
                  </a:lnTo>
                  <a:lnTo>
                    <a:pt x="6096" y="6096"/>
                  </a:ln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402831" y="3290824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7619" y="1524"/>
                  </a:moveTo>
                  <a:lnTo>
                    <a:pt x="1523" y="0"/>
                  </a:lnTo>
                  <a:lnTo>
                    <a:pt x="0" y="6096"/>
                  </a:lnTo>
                  <a:lnTo>
                    <a:pt x="0" y="9143"/>
                  </a:lnTo>
                  <a:lnTo>
                    <a:pt x="1523" y="9143"/>
                  </a:lnTo>
                  <a:lnTo>
                    <a:pt x="1523" y="10667"/>
                  </a:lnTo>
                  <a:lnTo>
                    <a:pt x="3047" y="10667"/>
                  </a:lnTo>
                  <a:lnTo>
                    <a:pt x="4571" y="9143"/>
                  </a:lnTo>
                  <a:lnTo>
                    <a:pt x="6095" y="9143"/>
                  </a:lnTo>
                  <a:lnTo>
                    <a:pt x="6095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402831" y="3290824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1523" y="0"/>
                  </a:moveTo>
                  <a:lnTo>
                    <a:pt x="7619" y="1524"/>
                  </a:lnTo>
                  <a:lnTo>
                    <a:pt x="6095" y="7620"/>
                  </a:lnTo>
                  <a:lnTo>
                    <a:pt x="6095" y="9143"/>
                  </a:lnTo>
                  <a:lnTo>
                    <a:pt x="4571" y="9143"/>
                  </a:lnTo>
                  <a:lnTo>
                    <a:pt x="3047" y="10667"/>
                  </a:lnTo>
                  <a:lnTo>
                    <a:pt x="1523" y="10667"/>
                  </a:lnTo>
                  <a:lnTo>
                    <a:pt x="1523" y="9143"/>
                  </a:lnTo>
                  <a:lnTo>
                    <a:pt x="0" y="9143"/>
                  </a:lnTo>
                  <a:lnTo>
                    <a:pt x="0" y="6096"/>
                  </a:lnTo>
                  <a:lnTo>
                    <a:pt x="15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402831" y="3293872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2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3047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402831" y="3293872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0" y="3048"/>
                  </a:moveTo>
                  <a:lnTo>
                    <a:pt x="0" y="1524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3047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393688" y="331673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3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7619"/>
                  </a:lnTo>
                  <a:lnTo>
                    <a:pt x="914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393688" y="331673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0"/>
                  </a:moveTo>
                  <a:lnTo>
                    <a:pt x="9144" y="1523"/>
                  </a:lnTo>
                  <a:lnTo>
                    <a:pt x="6096" y="7619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383019" y="334264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3047" y="0"/>
                  </a:lnTo>
                  <a:lnTo>
                    <a:pt x="0" y="6096"/>
                  </a:lnTo>
                  <a:lnTo>
                    <a:pt x="7619" y="7620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383019" y="334264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7" y="0"/>
                  </a:moveTo>
                  <a:lnTo>
                    <a:pt x="9143" y="1524"/>
                  </a:lnTo>
                  <a:lnTo>
                    <a:pt x="7619" y="7620"/>
                  </a:lnTo>
                  <a:lnTo>
                    <a:pt x="0" y="6096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375400" y="336702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4572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375400" y="336702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0"/>
                  </a:moveTo>
                  <a:lnTo>
                    <a:pt x="4572" y="457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372351" y="336702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4572"/>
                  </a:move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7620"/>
                  </a:lnTo>
                  <a:lnTo>
                    <a:pt x="6096" y="9143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372351" y="336702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1524"/>
                  </a:moveTo>
                  <a:lnTo>
                    <a:pt x="3048" y="0"/>
                  </a:lnTo>
                  <a:lnTo>
                    <a:pt x="7620" y="0"/>
                  </a:lnTo>
                  <a:lnTo>
                    <a:pt x="7620" y="4572"/>
                  </a:lnTo>
                  <a:lnTo>
                    <a:pt x="6096" y="9143"/>
                  </a:lnTo>
                  <a:lnTo>
                    <a:pt x="0" y="7620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360159" y="339293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3047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5" y="7619"/>
                  </a:lnTo>
                  <a:lnTo>
                    <a:pt x="7619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360159" y="339293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0"/>
                  </a:moveTo>
                  <a:lnTo>
                    <a:pt x="7619" y="3047"/>
                  </a:lnTo>
                  <a:lnTo>
                    <a:pt x="6095" y="7619"/>
                  </a:lnTo>
                  <a:lnTo>
                    <a:pt x="0" y="6095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347967" y="341731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3048" y="7620"/>
                  </a:lnTo>
                  <a:lnTo>
                    <a:pt x="6096" y="4572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347967" y="341731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20" y="1524"/>
                  </a:lnTo>
                  <a:lnTo>
                    <a:pt x="6096" y="4572"/>
                  </a:lnTo>
                  <a:lnTo>
                    <a:pt x="3048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346444" y="341731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4571" y="0"/>
                  </a:lnTo>
                  <a:lnTo>
                    <a:pt x="3047" y="0"/>
                  </a:lnTo>
                  <a:lnTo>
                    <a:pt x="3047" y="1524"/>
                  </a:lnTo>
                  <a:lnTo>
                    <a:pt x="1523" y="1524"/>
                  </a:lnTo>
                  <a:lnTo>
                    <a:pt x="0" y="4572"/>
                  </a:lnTo>
                  <a:lnTo>
                    <a:pt x="4571" y="7620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346444" y="341731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3" y="1524"/>
                  </a:moveTo>
                  <a:lnTo>
                    <a:pt x="3047" y="1524"/>
                  </a:lnTo>
                  <a:lnTo>
                    <a:pt x="3047" y="0"/>
                  </a:lnTo>
                  <a:lnTo>
                    <a:pt x="4571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4571" y="7620"/>
                  </a:lnTo>
                  <a:lnTo>
                    <a:pt x="0" y="4572"/>
                  </a:lnTo>
                  <a:lnTo>
                    <a:pt x="152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331203" y="343865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4" y="4572"/>
                  </a:moveTo>
                  <a:lnTo>
                    <a:pt x="3048" y="0"/>
                  </a:lnTo>
                  <a:lnTo>
                    <a:pt x="0" y="7620"/>
                  </a:lnTo>
                  <a:lnTo>
                    <a:pt x="6096" y="10668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331203" y="343865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3048" y="0"/>
                  </a:moveTo>
                  <a:lnTo>
                    <a:pt x="9144" y="4572"/>
                  </a:lnTo>
                  <a:lnTo>
                    <a:pt x="6096" y="10668"/>
                  </a:lnTo>
                  <a:lnTo>
                    <a:pt x="0" y="762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314439" y="34630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0" y="7619"/>
                  </a:lnTo>
                  <a:lnTo>
                    <a:pt x="1524" y="9143"/>
                  </a:lnTo>
                  <a:lnTo>
                    <a:pt x="6096" y="9143"/>
                  </a:lnTo>
                  <a:lnTo>
                    <a:pt x="6096" y="7619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314439" y="34630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3048"/>
                  </a:lnTo>
                  <a:lnTo>
                    <a:pt x="6096" y="7619"/>
                  </a:lnTo>
                  <a:lnTo>
                    <a:pt x="6096" y="9143"/>
                  </a:lnTo>
                  <a:lnTo>
                    <a:pt x="1524" y="9143"/>
                  </a:lnTo>
                  <a:lnTo>
                    <a:pt x="0" y="7619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314439" y="34660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314439" y="34660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0"/>
                  </a:lnTo>
                  <a:lnTo>
                    <a:pt x="6096" y="6095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297675" y="3482848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668" y="4572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6096" y="10667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297675" y="3482848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6096" y="0"/>
                  </a:moveTo>
                  <a:lnTo>
                    <a:pt x="10668" y="4572"/>
                  </a:lnTo>
                  <a:lnTo>
                    <a:pt x="6096" y="10667"/>
                  </a:lnTo>
                  <a:lnTo>
                    <a:pt x="0" y="6096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279388" y="35057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6096" y="0"/>
                  </a:lnTo>
                  <a:lnTo>
                    <a:pt x="0" y="4571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279388" y="35057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3047"/>
                  </a:lnTo>
                  <a:lnTo>
                    <a:pt x="6096" y="9143"/>
                  </a:lnTo>
                  <a:lnTo>
                    <a:pt x="0" y="4571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264147" y="35255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4572" y="6095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264147" y="35255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4571"/>
                  </a:lnTo>
                  <a:lnTo>
                    <a:pt x="4572" y="6095"/>
                  </a:lnTo>
                  <a:lnTo>
                    <a:pt x="0" y="6095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261100" y="35255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9144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7620" y="6095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261100" y="35255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1524"/>
                  </a:moveTo>
                  <a:lnTo>
                    <a:pt x="3048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1524"/>
                  </a:lnTo>
                  <a:lnTo>
                    <a:pt x="9144" y="6095"/>
                  </a:lnTo>
                  <a:lnTo>
                    <a:pt x="7620" y="6095"/>
                  </a:lnTo>
                  <a:lnTo>
                    <a:pt x="4572" y="9143"/>
                  </a:lnTo>
                  <a:lnTo>
                    <a:pt x="0" y="4571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241288" y="35438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241288" y="35438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6095"/>
                  </a:lnTo>
                  <a:lnTo>
                    <a:pt x="4572" y="9143"/>
                  </a:lnTo>
                  <a:lnTo>
                    <a:pt x="0" y="4571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219951" y="3562096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1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0" y="9143"/>
                  </a:lnTo>
                  <a:lnTo>
                    <a:pt x="4572" y="9143"/>
                  </a:lnTo>
                  <a:lnTo>
                    <a:pt x="10668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219951" y="3562096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0"/>
                  </a:moveTo>
                  <a:lnTo>
                    <a:pt x="10668" y="4571"/>
                  </a:lnTo>
                  <a:lnTo>
                    <a:pt x="4572" y="9143"/>
                  </a:lnTo>
                  <a:lnTo>
                    <a:pt x="0" y="9143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219951" y="35651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3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4572" y="6095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219951" y="35651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4572" y="0"/>
                  </a:lnTo>
                  <a:lnTo>
                    <a:pt x="6096" y="1523"/>
                  </a:lnTo>
                  <a:lnTo>
                    <a:pt x="6096" y="4571"/>
                  </a:lnTo>
                  <a:lnTo>
                    <a:pt x="4572" y="6095"/>
                  </a:lnTo>
                  <a:lnTo>
                    <a:pt x="0" y="1523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198616" y="35788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198616" y="35788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4572"/>
                  </a:lnTo>
                  <a:lnTo>
                    <a:pt x="3048" y="9143"/>
                  </a:ln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177279" y="35956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177279" y="35956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4572"/>
                  </a:lnTo>
                  <a:lnTo>
                    <a:pt x="3048" y="9143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155944" y="3610864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6096"/>
                  </a:moveTo>
                  <a:lnTo>
                    <a:pt x="3047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4571" y="7620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155944" y="3610864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3047" y="0"/>
                  </a:moveTo>
                  <a:lnTo>
                    <a:pt x="6095" y="6096"/>
                  </a:lnTo>
                  <a:lnTo>
                    <a:pt x="4571" y="7620"/>
                  </a:lnTo>
                  <a:lnTo>
                    <a:pt x="0" y="7620"/>
                  </a:lnTo>
                  <a:lnTo>
                    <a:pt x="0" y="1524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152895" y="361238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4572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4571" y="0"/>
                  </a:lnTo>
                  <a:lnTo>
                    <a:pt x="0" y="1524"/>
                  </a:lnTo>
                  <a:lnTo>
                    <a:pt x="3048" y="7620"/>
                  </a:lnTo>
                  <a:lnTo>
                    <a:pt x="7619" y="6096"/>
                  </a:lnTo>
                  <a:lnTo>
                    <a:pt x="7619" y="4572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152895" y="361238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4571" y="0"/>
                  </a:move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4572"/>
                  </a:lnTo>
                  <a:lnTo>
                    <a:pt x="7619" y="4572"/>
                  </a:lnTo>
                  <a:lnTo>
                    <a:pt x="7619" y="6096"/>
                  </a:lnTo>
                  <a:lnTo>
                    <a:pt x="3048" y="7620"/>
                  </a:lnTo>
                  <a:lnTo>
                    <a:pt x="0" y="1524"/>
                  </a:lnTo>
                  <a:lnTo>
                    <a:pt x="457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128511" y="362458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1066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128511" y="362458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0"/>
                  </a:moveTo>
                  <a:lnTo>
                    <a:pt x="10667" y="6096"/>
                  </a:lnTo>
                  <a:lnTo>
                    <a:pt x="4572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105651" y="363829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5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7619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105651" y="363829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6" y="0"/>
                  </a:moveTo>
                  <a:lnTo>
                    <a:pt x="7620" y="6095"/>
                  </a:lnTo>
                  <a:lnTo>
                    <a:pt x="3048" y="7619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084316" y="3650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084316" y="3650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081267" y="36504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9144" y="0"/>
                  </a:lnTo>
                  <a:lnTo>
                    <a:pt x="4572" y="0"/>
                  </a:lnTo>
                  <a:lnTo>
                    <a:pt x="0" y="1524"/>
                  </a:lnTo>
                  <a:lnTo>
                    <a:pt x="1524" y="9144"/>
                  </a:lnTo>
                  <a:lnTo>
                    <a:pt x="7620" y="6096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81267" y="36504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0"/>
                  </a:lnTo>
                  <a:lnTo>
                    <a:pt x="9144" y="6096"/>
                  </a:lnTo>
                  <a:lnTo>
                    <a:pt x="7620" y="6096"/>
                  </a:lnTo>
                  <a:lnTo>
                    <a:pt x="1524" y="9144"/>
                  </a:lnTo>
                  <a:lnTo>
                    <a:pt x="0" y="1524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055359" y="36611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1524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55359" y="36611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6"/>
                  </a:lnTo>
                  <a:lnTo>
                    <a:pt x="1524" y="9144"/>
                  </a:lnTo>
                  <a:lnTo>
                    <a:pt x="0" y="1524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27927" y="36703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6096"/>
                  </a:moveTo>
                  <a:lnTo>
                    <a:pt x="9144" y="0"/>
                  </a:lnTo>
                  <a:lnTo>
                    <a:pt x="3048" y="1524"/>
                  </a:ln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3048" y="9144"/>
                  </a:lnTo>
                  <a:lnTo>
                    <a:pt x="4572" y="9144"/>
                  </a:lnTo>
                  <a:lnTo>
                    <a:pt x="1066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27927" y="36703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9144" y="0"/>
                  </a:moveTo>
                  <a:lnTo>
                    <a:pt x="10668" y="6096"/>
                  </a:lnTo>
                  <a:lnTo>
                    <a:pt x="4572" y="9144"/>
                  </a:lnTo>
                  <a:lnTo>
                    <a:pt x="3048" y="9144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3048"/>
                  </a:lnTo>
                  <a:lnTo>
                    <a:pt x="3048" y="1524"/>
                  </a:lnTo>
                  <a:lnTo>
                    <a:pt x="914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30975" y="3671824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6096"/>
                  </a:moveTo>
                  <a:lnTo>
                    <a:pt x="4572" y="3048"/>
                  </a:lnTo>
                  <a:lnTo>
                    <a:pt x="3048" y="3048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3048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030975" y="3671824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0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3048" y="3048"/>
                  </a:lnTo>
                  <a:lnTo>
                    <a:pt x="4572" y="3048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003544" y="36794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5"/>
                  </a:moveTo>
                  <a:lnTo>
                    <a:pt x="7619" y="0"/>
                  </a:lnTo>
                  <a:lnTo>
                    <a:pt x="0" y="1523"/>
                  </a:lnTo>
                  <a:lnTo>
                    <a:pt x="1523" y="7619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003544" y="36794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0"/>
                  </a:moveTo>
                  <a:lnTo>
                    <a:pt x="7619" y="6095"/>
                  </a:lnTo>
                  <a:lnTo>
                    <a:pt x="1523" y="7619"/>
                  </a:lnTo>
                  <a:lnTo>
                    <a:pt x="0" y="1523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977635" y="368706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977635" y="368706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6" y="0"/>
                  </a:moveTo>
                  <a:lnTo>
                    <a:pt x="7619" y="6096"/>
                  </a:lnTo>
                  <a:lnTo>
                    <a:pt x="0" y="7620"/>
                  </a:lnTo>
                  <a:lnTo>
                    <a:pt x="0" y="1524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950203" y="369316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5"/>
                  </a:moveTo>
                  <a:lnTo>
                    <a:pt x="7620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3048" y="7619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950203" y="369316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7620" y="6095"/>
                  </a:lnTo>
                  <a:lnTo>
                    <a:pt x="3048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1524" y="1524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950203" y="36946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4572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950203" y="36946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0"/>
                  </a:moveTo>
                  <a:lnTo>
                    <a:pt x="4572" y="0"/>
                  </a:lnTo>
                  <a:lnTo>
                    <a:pt x="6096" y="1524"/>
                  </a:lnTo>
                  <a:lnTo>
                    <a:pt x="6096" y="4571"/>
                  </a:lnTo>
                  <a:lnTo>
                    <a:pt x="4572" y="4571"/>
                  </a:lnTo>
                  <a:lnTo>
                    <a:pt x="3048" y="6095"/>
                  </a:lnTo>
                  <a:lnTo>
                    <a:pt x="1524" y="6095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922772" y="369925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1524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922772" y="369925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0"/>
                  </a:moveTo>
                  <a:lnTo>
                    <a:pt x="7619" y="6096"/>
                  </a:lnTo>
                  <a:lnTo>
                    <a:pt x="1524" y="7620"/>
                  </a:lnTo>
                  <a:lnTo>
                    <a:pt x="0" y="0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896863" y="37038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896863" y="37038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0"/>
                  </a:moveTo>
                  <a:lnTo>
                    <a:pt x="6096" y="4572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869431" y="370535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7620"/>
                  </a:moveTo>
                  <a:lnTo>
                    <a:pt x="6095" y="0"/>
                  </a:lnTo>
                  <a:lnTo>
                    <a:pt x="3047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3" y="7620"/>
                  </a:lnTo>
                  <a:lnTo>
                    <a:pt x="6095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869431" y="370535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0"/>
                  </a:moveTo>
                  <a:lnTo>
                    <a:pt x="6095" y="7620"/>
                  </a:lnTo>
                  <a:lnTo>
                    <a:pt x="1523" y="7620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3047" y="1524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869431" y="370687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6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869431" y="370687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7" y="0"/>
                  </a:moveTo>
                  <a:lnTo>
                    <a:pt x="6095" y="0"/>
                  </a:lnTo>
                  <a:lnTo>
                    <a:pt x="6095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842000" y="370840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118356" y="4104639"/>
              <a:ext cx="216535" cy="166370"/>
            </a:xfrm>
            <a:custGeom>
              <a:avLst/>
              <a:gdLst/>
              <a:ahLst/>
              <a:cxnLst/>
              <a:rect l="l" t="t" r="r" b="b"/>
              <a:pathLst>
                <a:path w="216535" h="166370">
                  <a:moveTo>
                    <a:pt x="131051" y="3048"/>
                  </a:moveTo>
                  <a:lnTo>
                    <a:pt x="0" y="3048"/>
                  </a:lnTo>
                  <a:lnTo>
                    <a:pt x="0" y="80772"/>
                  </a:lnTo>
                  <a:lnTo>
                    <a:pt x="131051" y="80772"/>
                  </a:lnTo>
                  <a:lnTo>
                    <a:pt x="131051" y="3048"/>
                  </a:lnTo>
                  <a:close/>
                </a:path>
                <a:path w="216535" h="166370">
                  <a:moveTo>
                    <a:pt x="216408" y="0"/>
                  </a:moveTo>
                  <a:lnTo>
                    <a:pt x="170688" y="0"/>
                  </a:lnTo>
                  <a:lnTo>
                    <a:pt x="170688" y="166128"/>
                  </a:lnTo>
                  <a:lnTo>
                    <a:pt x="216408" y="166128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090923" y="4095496"/>
              <a:ext cx="243840" cy="1813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1" name="object 291"/>
          <p:cNvSpPr txBox="1"/>
          <p:nvPr/>
        </p:nvSpPr>
        <p:spPr>
          <a:xfrm>
            <a:off x="3940047" y="4264418"/>
            <a:ext cx="49530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spc="-30" dirty="0">
                <a:latin typeface="Times New Roman"/>
                <a:cs typeface="Times New Roman"/>
              </a:rPr>
              <a:t>VHDL/ </a:t>
            </a:r>
            <a:r>
              <a:rPr sz="450" i="1" spc="20" dirty="0">
                <a:latin typeface="Times New Roman"/>
                <a:cs typeface="Times New Roman"/>
              </a:rPr>
              <a:t>gat </a:t>
            </a:r>
            <a:r>
              <a:rPr sz="450" i="1" spc="-5" dirty="0">
                <a:latin typeface="Times New Roman"/>
                <a:cs typeface="Times New Roman"/>
              </a:rPr>
              <a:t>e l e </a:t>
            </a:r>
            <a:r>
              <a:rPr sz="450" i="1" spc="20" dirty="0">
                <a:latin typeface="Times New Roman"/>
                <a:cs typeface="Times New Roman"/>
              </a:rPr>
              <a:t>ve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l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292" name="object 292"/>
          <p:cNvGrpSpPr/>
          <p:nvPr/>
        </p:nvGrpSpPr>
        <p:grpSpPr>
          <a:xfrm>
            <a:off x="4465701" y="2447099"/>
            <a:ext cx="1286510" cy="1943100"/>
            <a:chOff x="4465701" y="2447099"/>
            <a:chExt cx="1286510" cy="1943100"/>
          </a:xfrm>
        </p:grpSpPr>
        <p:sp>
          <p:nvSpPr>
            <p:cNvPr id="293" name="object 293"/>
            <p:cNvSpPr/>
            <p:nvPr/>
          </p:nvSpPr>
          <p:spPr>
            <a:xfrm>
              <a:off x="5337556" y="3760215"/>
              <a:ext cx="6350" cy="379730"/>
            </a:xfrm>
            <a:custGeom>
              <a:avLst/>
              <a:gdLst/>
              <a:ahLst/>
              <a:cxnLst/>
              <a:rect l="l" t="t" r="r" b="b"/>
              <a:pathLst>
                <a:path w="6350" h="379729">
                  <a:moveTo>
                    <a:pt x="6096" y="37947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379475"/>
                  </a:lnTo>
                  <a:lnTo>
                    <a:pt x="6096" y="3794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297170" y="4046727"/>
              <a:ext cx="86867" cy="1912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468876" y="309727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468876" y="309727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604512" y="2949447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572" y="0"/>
                  </a:moveTo>
                  <a:lnTo>
                    <a:pt x="0" y="0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604512" y="2949447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468876" y="309727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5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496308" y="30927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4571"/>
                  </a:moveTo>
                  <a:lnTo>
                    <a:pt x="6095" y="3047"/>
                  </a:lnTo>
                  <a:lnTo>
                    <a:pt x="4571" y="1523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1524" y="7619"/>
                  </a:lnTo>
                  <a:lnTo>
                    <a:pt x="3047" y="6095"/>
                  </a:lnTo>
                  <a:lnTo>
                    <a:pt x="4571" y="6095"/>
                  </a:lnTo>
                  <a:lnTo>
                    <a:pt x="4571" y="4571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496308" y="30927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7619"/>
                  </a:moveTo>
                  <a:lnTo>
                    <a:pt x="0" y="1523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1523"/>
                  </a:lnTo>
                  <a:lnTo>
                    <a:pt x="6095" y="3047"/>
                  </a:lnTo>
                  <a:lnTo>
                    <a:pt x="6095" y="4571"/>
                  </a:lnTo>
                  <a:lnTo>
                    <a:pt x="4571" y="4571"/>
                  </a:lnTo>
                  <a:lnTo>
                    <a:pt x="4571" y="6095"/>
                  </a:lnTo>
                  <a:lnTo>
                    <a:pt x="3047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494784" y="309117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5"/>
                  </a:moveTo>
                  <a:lnTo>
                    <a:pt x="7619" y="0"/>
                  </a:lnTo>
                  <a:lnTo>
                    <a:pt x="3048" y="1524"/>
                  </a:lnTo>
                  <a:lnTo>
                    <a:pt x="0" y="4571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3048" y="7619"/>
                  </a:lnTo>
                  <a:lnTo>
                    <a:pt x="4571" y="7619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494784" y="309117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1" y="7619"/>
                  </a:moveTo>
                  <a:lnTo>
                    <a:pt x="3048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3048" y="1524"/>
                  </a:lnTo>
                  <a:lnTo>
                    <a:pt x="7619" y="0"/>
                  </a:lnTo>
                  <a:lnTo>
                    <a:pt x="9143" y="6095"/>
                  </a:lnTo>
                  <a:lnTo>
                    <a:pt x="4571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520692" y="30835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4572"/>
                  </a:moveTo>
                  <a:lnTo>
                    <a:pt x="9144" y="3048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4572" y="0"/>
                  </a:lnTo>
                  <a:lnTo>
                    <a:pt x="0" y="1524"/>
                  </a:lnTo>
                  <a:lnTo>
                    <a:pt x="4572" y="7620"/>
                  </a:lnTo>
                  <a:lnTo>
                    <a:pt x="7620" y="6096"/>
                  </a:lnTo>
                  <a:lnTo>
                    <a:pt x="7620" y="4572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520692" y="30835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20"/>
                  </a:moveTo>
                  <a:lnTo>
                    <a:pt x="0" y="1524"/>
                  </a:lnTo>
                  <a:lnTo>
                    <a:pt x="4572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3048"/>
                  </a:lnTo>
                  <a:lnTo>
                    <a:pt x="9144" y="4572"/>
                  </a:lnTo>
                  <a:lnTo>
                    <a:pt x="7620" y="4572"/>
                  </a:lnTo>
                  <a:lnTo>
                    <a:pt x="7620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522216" y="30820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6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3048" y="7620"/>
                  </a:lnTo>
                  <a:lnTo>
                    <a:pt x="6096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522216" y="30820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7620"/>
                  </a:moveTo>
                  <a:lnTo>
                    <a:pt x="3048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4572" y="0"/>
                  </a:lnTo>
                  <a:lnTo>
                    <a:pt x="7620" y="6096"/>
                  </a:lnTo>
                  <a:lnTo>
                    <a:pt x="6096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545076" y="30683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9144" y="0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545076" y="30683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3"/>
                  </a:moveTo>
                  <a:lnTo>
                    <a:pt x="0" y="3048"/>
                  </a:lnTo>
                  <a:lnTo>
                    <a:pt x="4572" y="0"/>
                  </a:lnTo>
                  <a:lnTo>
                    <a:pt x="9144" y="0"/>
                  </a:lnTo>
                  <a:lnTo>
                    <a:pt x="9144" y="4572"/>
                  </a:lnTo>
                  <a:lnTo>
                    <a:pt x="3048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548124" y="306831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4572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548124" y="306831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4572"/>
                  </a:moveTo>
                  <a:lnTo>
                    <a:pt x="0" y="4572"/>
                  </a:lnTo>
                  <a:lnTo>
                    <a:pt x="0" y="0"/>
                  </a:lnTo>
                  <a:lnTo>
                    <a:pt x="1524" y="0"/>
                  </a:lnTo>
                  <a:lnTo>
                    <a:pt x="6096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564888" y="30485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564888" y="30485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9144" y="4572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581652" y="3025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3048" y="0"/>
                  </a:lnTo>
                  <a:lnTo>
                    <a:pt x="0" y="7619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581652" y="3025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7619"/>
                  </a:lnTo>
                  <a:lnTo>
                    <a:pt x="3048" y="0"/>
                  </a:lnTo>
                  <a:lnTo>
                    <a:pt x="9144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593844" y="300583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5" y="4572"/>
                  </a:moveTo>
                  <a:lnTo>
                    <a:pt x="6095" y="0"/>
                  </a:lnTo>
                  <a:lnTo>
                    <a:pt x="1523" y="0"/>
                  </a:lnTo>
                  <a:lnTo>
                    <a:pt x="0" y="1524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593844" y="300583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5" y="4572"/>
                  </a:moveTo>
                  <a:lnTo>
                    <a:pt x="0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595368" y="3001263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4572" y="9144"/>
                  </a:lnTo>
                  <a:lnTo>
                    <a:pt x="4572" y="7620"/>
                  </a:lnTo>
                  <a:lnTo>
                    <a:pt x="609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595368" y="3001263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4572" y="7620"/>
                  </a:moveTo>
                  <a:lnTo>
                    <a:pt x="4572" y="9144"/>
                  </a:lnTo>
                  <a:lnTo>
                    <a:pt x="0" y="9144"/>
                  </a:lnTo>
                  <a:lnTo>
                    <a:pt x="0" y="6096"/>
                  </a:lnTo>
                  <a:lnTo>
                    <a:pt x="1524" y="0"/>
                  </a:lnTo>
                  <a:lnTo>
                    <a:pt x="6096" y="1524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601464" y="29753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7619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6096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601464" y="29753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7619"/>
                  </a:moveTo>
                  <a:lnTo>
                    <a:pt x="0" y="6095"/>
                  </a:lnTo>
                  <a:lnTo>
                    <a:pt x="0" y="1524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601464" y="29753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3048" y="7619"/>
                  </a:lnTo>
                  <a:lnTo>
                    <a:pt x="4572" y="7619"/>
                  </a:lnTo>
                  <a:lnTo>
                    <a:pt x="6096" y="6095"/>
                  </a:lnTo>
                  <a:lnTo>
                    <a:pt x="6096" y="4571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601464" y="29753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4571"/>
                  </a:moveTo>
                  <a:lnTo>
                    <a:pt x="6096" y="6095"/>
                  </a:lnTo>
                  <a:lnTo>
                    <a:pt x="4572" y="7619"/>
                  </a:lnTo>
                  <a:lnTo>
                    <a:pt x="3048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7620" y="0"/>
                  </a:lnTo>
                  <a:lnTo>
                    <a:pt x="6096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604512" y="294944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572" y="4571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4572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604512" y="2958591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572" y="0"/>
                  </a:moveTo>
                  <a:lnTo>
                    <a:pt x="0" y="0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604512" y="2958591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604512" y="264921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572" y="0"/>
                  </a:moveTo>
                  <a:lnTo>
                    <a:pt x="0" y="0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604512" y="264921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604512" y="2649219"/>
              <a:ext cx="5080" cy="309880"/>
            </a:xfrm>
            <a:custGeom>
              <a:avLst/>
              <a:gdLst/>
              <a:ahLst/>
              <a:cxnLst/>
              <a:rect l="l" t="t" r="r" b="b"/>
              <a:pathLst>
                <a:path w="5079" h="309880">
                  <a:moveTo>
                    <a:pt x="4572" y="303276"/>
                  </a:moveTo>
                  <a:lnTo>
                    <a:pt x="0" y="303276"/>
                  </a:lnTo>
                  <a:lnTo>
                    <a:pt x="0" y="309372"/>
                  </a:lnTo>
                  <a:lnTo>
                    <a:pt x="4572" y="309372"/>
                  </a:lnTo>
                  <a:lnTo>
                    <a:pt x="4572" y="303276"/>
                  </a:lnTo>
                  <a:close/>
                </a:path>
                <a:path w="5079" h="309880">
                  <a:moveTo>
                    <a:pt x="4572" y="275844"/>
                  </a:moveTo>
                  <a:lnTo>
                    <a:pt x="0" y="275844"/>
                  </a:lnTo>
                  <a:lnTo>
                    <a:pt x="0" y="281940"/>
                  </a:lnTo>
                  <a:lnTo>
                    <a:pt x="4572" y="281940"/>
                  </a:lnTo>
                  <a:lnTo>
                    <a:pt x="4572" y="275844"/>
                  </a:lnTo>
                  <a:close/>
                </a:path>
                <a:path w="5079" h="309880">
                  <a:moveTo>
                    <a:pt x="4572" y="246888"/>
                  </a:moveTo>
                  <a:lnTo>
                    <a:pt x="0" y="246888"/>
                  </a:lnTo>
                  <a:lnTo>
                    <a:pt x="0" y="254508"/>
                  </a:lnTo>
                  <a:lnTo>
                    <a:pt x="4572" y="254508"/>
                  </a:lnTo>
                  <a:lnTo>
                    <a:pt x="4572" y="246888"/>
                  </a:lnTo>
                  <a:close/>
                </a:path>
                <a:path w="5079" h="309880">
                  <a:moveTo>
                    <a:pt x="4572" y="219456"/>
                  </a:moveTo>
                  <a:lnTo>
                    <a:pt x="0" y="219456"/>
                  </a:lnTo>
                  <a:lnTo>
                    <a:pt x="0" y="227076"/>
                  </a:lnTo>
                  <a:lnTo>
                    <a:pt x="4572" y="227076"/>
                  </a:lnTo>
                  <a:lnTo>
                    <a:pt x="4572" y="219456"/>
                  </a:lnTo>
                  <a:close/>
                </a:path>
                <a:path w="5079" h="309880">
                  <a:moveTo>
                    <a:pt x="4572" y="192024"/>
                  </a:moveTo>
                  <a:lnTo>
                    <a:pt x="0" y="192024"/>
                  </a:lnTo>
                  <a:lnTo>
                    <a:pt x="0" y="199644"/>
                  </a:lnTo>
                  <a:lnTo>
                    <a:pt x="4572" y="199644"/>
                  </a:lnTo>
                  <a:lnTo>
                    <a:pt x="4572" y="192024"/>
                  </a:lnTo>
                  <a:close/>
                </a:path>
                <a:path w="5079" h="309880">
                  <a:moveTo>
                    <a:pt x="4572" y="164592"/>
                  </a:moveTo>
                  <a:lnTo>
                    <a:pt x="0" y="164592"/>
                  </a:lnTo>
                  <a:lnTo>
                    <a:pt x="0" y="172212"/>
                  </a:lnTo>
                  <a:lnTo>
                    <a:pt x="4572" y="172212"/>
                  </a:lnTo>
                  <a:lnTo>
                    <a:pt x="4572" y="164592"/>
                  </a:lnTo>
                  <a:close/>
                </a:path>
                <a:path w="5079" h="309880">
                  <a:moveTo>
                    <a:pt x="4572" y="137160"/>
                  </a:moveTo>
                  <a:lnTo>
                    <a:pt x="0" y="137160"/>
                  </a:lnTo>
                  <a:lnTo>
                    <a:pt x="0" y="144780"/>
                  </a:lnTo>
                  <a:lnTo>
                    <a:pt x="4572" y="144780"/>
                  </a:lnTo>
                  <a:lnTo>
                    <a:pt x="4572" y="137160"/>
                  </a:lnTo>
                  <a:close/>
                </a:path>
                <a:path w="5079" h="309880">
                  <a:moveTo>
                    <a:pt x="4572" y="109728"/>
                  </a:moveTo>
                  <a:lnTo>
                    <a:pt x="0" y="109728"/>
                  </a:lnTo>
                  <a:lnTo>
                    <a:pt x="0" y="115824"/>
                  </a:lnTo>
                  <a:lnTo>
                    <a:pt x="4572" y="115824"/>
                  </a:lnTo>
                  <a:lnTo>
                    <a:pt x="4572" y="109728"/>
                  </a:lnTo>
                  <a:close/>
                </a:path>
                <a:path w="5079" h="309880">
                  <a:moveTo>
                    <a:pt x="4572" y="82296"/>
                  </a:moveTo>
                  <a:lnTo>
                    <a:pt x="0" y="82296"/>
                  </a:lnTo>
                  <a:lnTo>
                    <a:pt x="0" y="88392"/>
                  </a:lnTo>
                  <a:lnTo>
                    <a:pt x="4572" y="88392"/>
                  </a:lnTo>
                  <a:lnTo>
                    <a:pt x="4572" y="82296"/>
                  </a:lnTo>
                  <a:close/>
                </a:path>
                <a:path w="5079" h="309880">
                  <a:moveTo>
                    <a:pt x="4572" y="54864"/>
                  </a:moveTo>
                  <a:lnTo>
                    <a:pt x="0" y="54864"/>
                  </a:lnTo>
                  <a:lnTo>
                    <a:pt x="0" y="60960"/>
                  </a:lnTo>
                  <a:lnTo>
                    <a:pt x="4572" y="60960"/>
                  </a:lnTo>
                  <a:lnTo>
                    <a:pt x="4572" y="54864"/>
                  </a:lnTo>
                  <a:close/>
                </a:path>
                <a:path w="5079" h="309880">
                  <a:moveTo>
                    <a:pt x="4572" y="25908"/>
                  </a:moveTo>
                  <a:lnTo>
                    <a:pt x="0" y="25908"/>
                  </a:lnTo>
                  <a:lnTo>
                    <a:pt x="0" y="33528"/>
                  </a:lnTo>
                  <a:lnTo>
                    <a:pt x="4572" y="33528"/>
                  </a:lnTo>
                  <a:lnTo>
                    <a:pt x="4572" y="25908"/>
                  </a:lnTo>
                  <a:close/>
                </a:path>
                <a:path w="5079" h="309880">
                  <a:moveTo>
                    <a:pt x="4572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4572" y="4572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604512" y="264921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572" y="0"/>
                  </a:moveTo>
                  <a:lnTo>
                    <a:pt x="0" y="0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604512" y="264921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930648" y="249986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930648" y="249986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7"/>
                  </a:moveTo>
                  <a:lnTo>
                    <a:pt x="762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602988" y="2640075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9143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3047"/>
                  </a:lnTo>
                  <a:lnTo>
                    <a:pt x="1524" y="9143"/>
                  </a:lnTo>
                  <a:lnTo>
                    <a:pt x="6096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602988" y="2640075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9143"/>
                  </a:moveTo>
                  <a:lnTo>
                    <a:pt x="1524" y="9143"/>
                  </a:lnTo>
                  <a:lnTo>
                    <a:pt x="0" y="3047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602988" y="264159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3047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523"/>
                  </a:lnTo>
                  <a:lnTo>
                    <a:pt x="3048" y="4571"/>
                  </a:lnTo>
                  <a:lnTo>
                    <a:pt x="4572" y="4571"/>
                  </a:lnTo>
                  <a:lnTo>
                    <a:pt x="4572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602988" y="264159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1523"/>
                  </a:moveTo>
                  <a:lnTo>
                    <a:pt x="6096" y="3047"/>
                  </a:lnTo>
                  <a:lnTo>
                    <a:pt x="4572" y="3047"/>
                  </a:lnTo>
                  <a:lnTo>
                    <a:pt x="4572" y="4571"/>
                  </a:lnTo>
                  <a:lnTo>
                    <a:pt x="3048" y="4571"/>
                  </a:lnTo>
                  <a:lnTo>
                    <a:pt x="0" y="1523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607560" y="261416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4571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7619"/>
                  </a:lnTo>
                  <a:lnTo>
                    <a:pt x="6095" y="9143"/>
                  </a:lnTo>
                  <a:lnTo>
                    <a:pt x="7619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607560" y="261416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6095" y="9143"/>
                  </a:moveTo>
                  <a:lnTo>
                    <a:pt x="0" y="7619"/>
                  </a:lnTo>
                  <a:lnTo>
                    <a:pt x="1524" y="3048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4571"/>
                  </a:lnTo>
                  <a:lnTo>
                    <a:pt x="6095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609084" y="26141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1524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1" y="7619"/>
                  </a:lnTo>
                  <a:lnTo>
                    <a:pt x="4571" y="6095"/>
                  </a:lnTo>
                  <a:lnTo>
                    <a:pt x="6095" y="4571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609084" y="26141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5" y="4571"/>
                  </a:moveTo>
                  <a:lnTo>
                    <a:pt x="4571" y="6095"/>
                  </a:lnTo>
                  <a:lnTo>
                    <a:pt x="4571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7619" y="1524"/>
                  </a:lnTo>
                  <a:lnTo>
                    <a:pt x="6095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622800" y="2589783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9144" y="3048"/>
                  </a:moveTo>
                  <a:lnTo>
                    <a:pt x="9144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6096"/>
                  </a:lnTo>
                  <a:lnTo>
                    <a:pt x="3048" y="10668"/>
                  </a:lnTo>
                  <a:lnTo>
                    <a:pt x="7620" y="6096"/>
                  </a:lnTo>
                  <a:lnTo>
                    <a:pt x="7620" y="4572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622800" y="2589783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3048" y="10668"/>
                  </a:moveTo>
                  <a:lnTo>
                    <a:pt x="0" y="6096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1524"/>
                  </a:lnTo>
                  <a:lnTo>
                    <a:pt x="9144" y="3048"/>
                  </a:lnTo>
                  <a:lnTo>
                    <a:pt x="7620" y="4572"/>
                  </a:lnTo>
                  <a:lnTo>
                    <a:pt x="7620" y="6096"/>
                  </a:lnTo>
                  <a:lnTo>
                    <a:pt x="3048" y="106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624324" y="258978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6" y="6096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624324" y="258978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20" y="4572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642612" y="257301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4572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0" y="3048"/>
                  </a:lnTo>
                  <a:lnTo>
                    <a:pt x="3048" y="7619"/>
                  </a:lnTo>
                  <a:lnTo>
                    <a:pt x="6096" y="4572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642612" y="257301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3048" y="7619"/>
                  </a:moveTo>
                  <a:lnTo>
                    <a:pt x="0" y="3048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7620" y="4572"/>
                  </a:lnTo>
                  <a:lnTo>
                    <a:pt x="6096" y="4572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644136" y="257149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6096"/>
                  </a:moveTo>
                  <a:lnTo>
                    <a:pt x="4572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644136" y="257149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4572" y="7620"/>
                  </a:moveTo>
                  <a:lnTo>
                    <a:pt x="1524" y="7620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4572" y="0"/>
                  </a:lnTo>
                  <a:lnTo>
                    <a:pt x="7619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665472" y="25562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1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4572" y="0"/>
                  </a:lnTo>
                  <a:lnTo>
                    <a:pt x="0" y="4571"/>
                  </a:lnTo>
                  <a:lnTo>
                    <a:pt x="3048" y="9143"/>
                  </a:lnTo>
                  <a:lnTo>
                    <a:pt x="7619" y="6095"/>
                  </a:lnTo>
                  <a:lnTo>
                    <a:pt x="7619" y="4571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665472" y="25562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3"/>
                  </a:moveTo>
                  <a:lnTo>
                    <a:pt x="0" y="4571"/>
                  </a:lnTo>
                  <a:lnTo>
                    <a:pt x="4572" y="0"/>
                  </a:ln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4571"/>
                  </a:lnTo>
                  <a:lnTo>
                    <a:pt x="7619" y="4571"/>
                  </a:lnTo>
                  <a:lnTo>
                    <a:pt x="7619" y="6095"/>
                  </a:lnTo>
                  <a:lnTo>
                    <a:pt x="3048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668520" y="25562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5"/>
                  </a:moveTo>
                  <a:lnTo>
                    <a:pt x="3047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668520" y="25562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5"/>
                  </a:moveTo>
                  <a:lnTo>
                    <a:pt x="0" y="6095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7" y="0"/>
                  </a:lnTo>
                  <a:lnTo>
                    <a:pt x="6095" y="6095"/>
                  </a:lnTo>
                  <a:lnTo>
                    <a:pt x="4571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689856" y="2544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689856" y="2544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3048"/>
                  </a:lnTo>
                  <a:lnTo>
                    <a:pt x="6096" y="0"/>
                  </a:lnTo>
                  <a:lnTo>
                    <a:pt x="9144" y="4572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715764" y="253339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2"/>
                  </a:moveTo>
                  <a:lnTo>
                    <a:pt x="10668" y="1524"/>
                  </a:lnTo>
                  <a:lnTo>
                    <a:pt x="9144" y="1524"/>
                  </a:lnTo>
                  <a:lnTo>
                    <a:pt x="7620" y="0"/>
                  </a:lnTo>
                  <a:lnTo>
                    <a:pt x="6096" y="0"/>
                  </a:lnTo>
                  <a:lnTo>
                    <a:pt x="0" y="3048"/>
                  </a:lnTo>
                  <a:lnTo>
                    <a:pt x="1524" y="9143"/>
                  </a:lnTo>
                  <a:lnTo>
                    <a:pt x="7620" y="6096"/>
                  </a:lnTo>
                  <a:lnTo>
                    <a:pt x="9144" y="6096"/>
                  </a:lnTo>
                  <a:lnTo>
                    <a:pt x="9144" y="4572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715764" y="253339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524" y="9143"/>
                  </a:moveTo>
                  <a:lnTo>
                    <a:pt x="0" y="3048"/>
                  </a:lnTo>
                  <a:lnTo>
                    <a:pt x="6096" y="0"/>
                  </a:lnTo>
                  <a:lnTo>
                    <a:pt x="7620" y="0"/>
                  </a:lnTo>
                  <a:lnTo>
                    <a:pt x="9144" y="1524"/>
                  </a:lnTo>
                  <a:lnTo>
                    <a:pt x="10668" y="1524"/>
                  </a:lnTo>
                  <a:lnTo>
                    <a:pt x="10668" y="4572"/>
                  </a:lnTo>
                  <a:lnTo>
                    <a:pt x="9144" y="4572"/>
                  </a:lnTo>
                  <a:lnTo>
                    <a:pt x="9144" y="6096"/>
                  </a:lnTo>
                  <a:lnTo>
                    <a:pt x="7620" y="6096"/>
                  </a:lnTo>
                  <a:lnTo>
                    <a:pt x="1524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4720336" y="253339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4720336" y="253339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4741672" y="25257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4571"/>
                  </a:moveTo>
                  <a:lnTo>
                    <a:pt x="7619" y="0"/>
                  </a:lnTo>
                  <a:lnTo>
                    <a:pt x="4572" y="0"/>
                  </a:lnTo>
                  <a:lnTo>
                    <a:pt x="0" y="1523"/>
                  </a:lnTo>
                  <a:lnTo>
                    <a:pt x="1524" y="7619"/>
                  </a:lnTo>
                  <a:lnTo>
                    <a:pt x="6095" y="6095"/>
                  </a:lnTo>
                  <a:lnTo>
                    <a:pt x="7619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4741672" y="25257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1524" y="7619"/>
                  </a:moveTo>
                  <a:lnTo>
                    <a:pt x="0" y="1523"/>
                  </a:lnTo>
                  <a:lnTo>
                    <a:pt x="4572" y="0"/>
                  </a:lnTo>
                  <a:lnTo>
                    <a:pt x="7619" y="0"/>
                  </a:lnTo>
                  <a:lnTo>
                    <a:pt x="7619" y="4571"/>
                  </a:lnTo>
                  <a:lnTo>
                    <a:pt x="6095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4743196" y="252577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6095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3048" y="6095"/>
                  </a:lnTo>
                  <a:lnTo>
                    <a:pt x="4571" y="6095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4743196" y="252577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5"/>
                  </a:moveTo>
                  <a:lnTo>
                    <a:pt x="3048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4" y="0"/>
                  </a:lnTo>
                  <a:lnTo>
                    <a:pt x="6095" y="0"/>
                  </a:lnTo>
                  <a:lnTo>
                    <a:pt x="6095" y="4571"/>
                  </a:lnTo>
                  <a:lnTo>
                    <a:pt x="4571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769104" y="25181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5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3048" y="7619"/>
                  </a:lnTo>
                  <a:lnTo>
                    <a:pt x="4572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769104" y="25181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7619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5"/>
                  </a:lnTo>
                  <a:lnTo>
                    <a:pt x="4572" y="6095"/>
                  </a:lnTo>
                  <a:lnTo>
                    <a:pt x="3048" y="7619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769104" y="25181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3048" y="7619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769104" y="25181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3048" y="7619"/>
                  </a:move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7620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795012" y="251205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4572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795012" y="251205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7620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4572" y="6096"/>
                  </a:lnTo>
                  <a:lnTo>
                    <a:pt x="4572" y="7620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795012" y="25120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6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795012" y="25120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20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9143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822444" y="25074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4572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4571" y="0"/>
                  </a:lnTo>
                  <a:lnTo>
                    <a:pt x="3047" y="0"/>
                  </a:lnTo>
                  <a:lnTo>
                    <a:pt x="0" y="1524"/>
                  </a:lnTo>
                  <a:lnTo>
                    <a:pt x="1523" y="7620"/>
                  </a:lnTo>
                  <a:lnTo>
                    <a:pt x="6095" y="7620"/>
                  </a:lnTo>
                  <a:lnTo>
                    <a:pt x="6095" y="4572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822444" y="25074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1523" y="7620"/>
                  </a:moveTo>
                  <a:lnTo>
                    <a:pt x="0" y="1524"/>
                  </a:lnTo>
                  <a:lnTo>
                    <a:pt x="3047" y="0"/>
                  </a:lnTo>
                  <a:lnTo>
                    <a:pt x="4571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7620"/>
                  </a:lnTo>
                  <a:lnTo>
                    <a:pt x="1523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822444" y="25074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19" y="6096"/>
                  </a:moveTo>
                  <a:lnTo>
                    <a:pt x="7619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3" y="4572"/>
                  </a:lnTo>
                  <a:lnTo>
                    <a:pt x="1523" y="7620"/>
                  </a:lnTo>
                  <a:lnTo>
                    <a:pt x="4571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822444" y="25074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4571" y="7620"/>
                  </a:moveTo>
                  <a:lnTo>
                    <a:pt x="1523" y="7620"/>
                  </a:lnTo>
                  <a:lnTo>
                    <a:pt x="1523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7619" y="0"/>
                  </a:lnTo>
                  <a:lnTo>
                    <a:pt x="7619" y="6096"/>
                  </a:lnTo>
                  <a:lnTo>
                    <a:pt x="4571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849876" y="25044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1524" y="6096"/>
                  </a:lnTo>
                  <a:lnTo>
                    <a:pt x="6096" y="6096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849876" y="25044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6096"/>
                  </a:moveTo>
                  <a:lnTo>
                    <a:pt x="0" y="0"/>
                  </a:lnTo>
                  <a:lnTo>
                    <a:pt x="7620" y="0"/>
                  </a:lnTo>
                  <a:lnTo>
                    <a:pt x="7620" y="4572"/>
                  </a:lnTo>
                  <a:lnTo>
                    <a:pt x="6096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852924" y="25044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852924" y="25044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877308" y="2501391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7" y="4571"/>
                  </a:moveTo>
                  <a:lnTo>
                    <a:pt x="10667" y="1524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1524" y="7619"/>
                  </a:lnTo>
                  <a:lnTo>
                    <a:pt x="7619" y="6095"/>
                  </a:lnTo>
                  <a:lnTo>
                    <a:pt x="9143" y="6095"/>
                  </a:lnTo>
                  <a:lnTo>
                    <a:pt x="10667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877308" y="2501391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524" y="7619"/>
                  </a:moveTo>
                  <a:lnTo>
                    <a:pt x="0" y="0"/>
                  </a:lnTo>
                  <a:lnTo>
                    <a:pt x="9143" y="0"/>
                  </a:lnTo>
                  <a:lnTo>
                    <a:pt x="10667" y="1524"/>
                  </a:lnTo>
                  <a:lnTo>
                    <a:pt x="10667" y="4571"/>
                  </a:lnTo>
                  <a:lnTo>
                    <a:pt x="9143" y="6095"/>
                  </a:lnTo>
                  <a:lnTo>
                    <a:pt x="7619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881880" y="250139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4" y="6095"/>
                  </a:lnTo>
                  <a:lnTo>
                    <a:pt x="30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881880" y="250139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1524" y="6095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906264" y="24998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895596" y="2498343"/>
              <a:ext cx="62865" cy="7620"/>
            </a:xfrm>
            <a:custGeom>
              <a:avLst/>
              <a:gdLst/>
              <a:ahLst/>
              <a:cxnLst/>
              <a:rect l="l" t="t" r="r" b="b"/>
              <a:pathLst>
                <a:path w="62864" h="7619">
                  <a:moveTo>
                    <a:pt x="62483" y="7619"/>
                  </a:moveTo>
                  <a:lnTo>
                    <a:pt x="62483" y="1524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248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895596" y="2498343"/>
              <a:ext cx="62865" cy="7620"/>
            </a:xfrm>
            <a:custGeom>
              <a:avLst/>
              <a:gdLst/>
              <a:ahLst/>
              <a:cxnLst/>
              <a:rect l="l" t="t" r="r" b="b"/>
              <a:pathLst>
                <a:path w="62864" h="7619">
                  <a:moveTo>
                    <a:pt x="0" y="6095"/>
                  </a:moveTo>
                  <a:lnTo>
                    <a:pt x="0" y="0"/>
                  </a:lnTo>
                  <a:lnTo>
                    <a:pt x="62483" y="1524"/>
                  </a:lnTo>
                  <a:lnTo>
                    <a:pt x="62483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903216" y="2463291"/>
              <a:ext cx="70485" cy="81280"/>
            </a:xfrm>
            <a:custGeom>
              <a:avLst/>
              <a:gdLst/>
              <a:ahLst/>
              <a:cxnLst/>
              <a:rect l="l" t="t" r="r" b="b"/>
              <a:pathLst>
                <a:path w="70485" h="81280">
                  <a:moveTo>
                    <a:pt x="70104" y="39624"/>
                  </a:moveTo>
                  <a:lnTo>
                    <a:pt x="70091" y="36576"/>
                  </a:lnTo>
                  <a:lnTo>
                    <a:pt x="64706" y="36576"/>
                  </a:lnTo>
                  <a:lnTo>
                    <a:pt x="0" y="0"/>
                  </a:lnTo>
                  <a:lnTo>
                    <a:pt x="24384" y="39624"/>
                  </a:lnTo>
                  <a:lnTo>
                    <a:pt x="0" y="80772"/>
                  </a:lnTo>
                  <a:lnTo>
                    <a:pt x="64909" y="42672"/>
                  </a:lnTo>
                  <a:lnTo>
                    <a:pt x="70091" y="42672"/>
                  </a:lnTo>
                  <a:lnTo>
                    <a:pt x="70091" y="39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901692" y="245871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80">
                  <a:moveTo>
                    <a:pt x="28956" y="39624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24384" y="42672"/>
                  </a:lnTo>
                  <a:lnTo>
                    <a:pt x="28956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901692" y="245871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80">
                  <a:moveTo>
                    <a:pt x="28956" y="39624"/>
                  </a:moveTo>
                  <a:lnTo>
                    <a:pt x="24384" y="42672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28956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903216" y="2457195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71628" y="3962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8580" y="44196"/>
                  </a:lnTo>
                  <a:lnTo>
                    <a:pt x="71628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903216" y="2457195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0" y="6096"/>
                  </a:moveTo>
                  <a:lnTo>
                    <a:pt x="3048" y="0"/>
                  </a:lnTo>
                  <a:lnTo>
                    <a:pt x="71628" y="39624"/>
                  </a:lnTo>
                  <a:lnTo>
                    <a:pt x="68580" y="441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903216" y="249681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71628" y="4572"/>
                  </a:moveTo>
                  <a:lnTo>
                    <a:pt x="68580" y="0"/>
                  </a:lnTo>
                  <a:lnTo>
                    <a:pt x="0" y="39624"/>
                  </a:lnTo>
                  <a:lnTo>
                    <a:pt x="3048" y="45719"/>
                  </a:lnTo>
                  <a:lnTo>
                    <a:pt x="7162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903216" y="249681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68580" y="0"/>
                  </a:moveTo>
                  <a:lnTo>
                    <a:pt x="71628" y="4572"/>
                  </a:lnTo>
                  <a:lnTo>
                    <a:pt x="3048" y="45719"/>
                  </a:lnTo>
                  <a:lnTo>
                    <a:pt x="0" y="39624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901692" y="2498343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28956" y="3048"/>
                  </a:moveTo>
                  <a:lnTo>
                    <a:pt x="24384" y="0"/>
                  </a:lnTo>
                  <a:lnTo>
                    <a:pt x="0" y="39624"/>
                  </a:lnTo>
                  <a:lnTo>
                    <a:pt x="6096" y="44195"/>
                  </a:lnTo>
                  <a:lnTo>
                    <a:pt x="2895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901692" y="2498343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6096" y="44195"/>
                  </a:moveTo>
                  <a:lnTo>
                    <a:pt x="0" y="39624"/>
                  </a:lnTo>
                  <a:lnTo>
                    <a:pt x="24384" y="0"/>
                  </a:lnTo>
                  <a:lnTo>
                    <a:pt x="28956" y="3048"/>
                  </a:lnTo>
                  <a:lnTo>
                    <a:pt x="6096" y="441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478020" y="33776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4478020" y="33776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4648708" y="319023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571" y="0"/>
                  </a:moveTo>
                  <a:lnTo>
                    <a:pt x="0" y="0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648708" y="319023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0" y="0"/>
                  </a:moveTo>
                  <a:lnTo>
                    <a:pt x="457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478020" y="337769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504690" y="3219957"/>
              <a:ext cx="149351" cy="1615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648708" y="31932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648708" y="31856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648708" y="31856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938268" y="299211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938268" y="299211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648708" y="317957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651756" y="3150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1523"/>
                  </a:moveTo>
                  <a:lnTo>
                    <a:pt x="1524" y="0"/>
                  </a:lnTo>
                  <a:lnTo>
                    <a:pt x="0" y="7619"/>
                  </a:lnTo>
                  <a:lnTo>
                    <a:pt x="6096" y="7619"/>
                  </a:lnTo>
                  <a:lnTo>
                    <a:pt x="762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4651756" y="31506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7619"/>
                  </a:moveTo>
                  <a:lnTo>
                    <a:pt x="0" y="7619"/>
                  </a:lnTo>
                  <a:lnTo>
                    <a:pt x="1524" y="0"/>
                  </a:lnTo>
                  <a:lnTo>
                    <a:pt x="7620" y="1523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4660900" y="31277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4572" y="6095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4660900" y="31277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6095"/>
                  </a:moveTo>
                  <a:lnTo>
                    <a:pt x="0" y="3048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4660900" y="312470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1524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0" y="7619"/>
                  </a:lnTo>
                  <a:lnTo>
                    <a:pt x="1524" y="9143"/>
                  </a:lnTo>
                  <a:lnTo>
                    <a:pt x="4572" y="9143"/>
                  </a:lnTo>
                  <a:lnTo>
                    <a:pt x="6096" y="7619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4660900" y="312470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6096" y="7619"/>
                  </a:moveTo>
                  <a:lnTo>
                    <a:pt x="4572" y="9143"/>
                  </a:lnTo>
                  <a:lnTo>
                    <a:pt x="1524" y="9143"/>
                  </a:lnTo>
                  <a:lnTo>
                    <a:pt x="0" y="7619"/>
                  </a:lnTo>
                  <a:lnTo>
                    <a:pt x="0" y="4572"/>
                  </a:lnTo>
                  <a:lnTo>
                    <a:pt x="3048" y="0"/>
                  </a:lnTo>
                  <a:lnTo>
                    <a:pt x="7620" y="1524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4673092" y="31003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9144" y="3047"/>
                  </a:lnTo>
                  <a:lnTo>
                    <a:pt x="6096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3048" y="1523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7620" y="6095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4673092" y="31003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3048" y="1523"/>
                  </a:lnTo>
                  <a:lnTo>
                    <a:pt x="4572" y="1523"/>
                  </a:lnTo>
                  <a:lnTo>
                    <a:pt x="4572" y="0"/>
                  </a:lnTo>
                  <a:lnTo>
                    <a:pt x="6096" y="0"/>
                  </a:lnTo>
                  <a:lnTo>
                    <a:pt x="9144" y="3047"/>
                  </a:lnTo>
                  <a:lnTo>
                    <a:pt x="9144" y="4571"/>
                  </a:lnTo>
                  <a:lnTo>
                    <a:pt x="7620" y="6095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676140" y="31003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4571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3048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4676140" y="31003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4572" y="6095"/>
                  </a:moveTo>
                  <a:lnTo>
                    <a:pt x="3048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1523"/>
                  </a:lnTo>
                  <a:lnTo>
                    <a:pt x="1524" y="0"/>
                  </a:lnTo>
                  <a:lnTo>
                    <a:pt x="6096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689856" y="307898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2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6096" y="9144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4689856" y="307898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9144"/>
                  </a:moveTo>
                  <a:lnTo>
                    <a:pt x="0" y="4572"/>
                  </a:lnTo>
                  <a:lnTo>
                    <a:pt x="6096" y="0"/>
                  </a:lnTo>
                  <a:lnTo>
                    <a:pt x="10668" y="4572"/>
                  </a:lnTo>
                  <a:lnTo>
                    <a:pt x="6096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4711192" y="30622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4571"/>
                  </a:moveTo>
                  <a:lnTo>
                    <a:pt x="9144" y="1523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0" y="3047"/>
                  </a:lnTo>
                  <a:lnTo>
                    <a:pt x="4572" y="7619"/>
                  </a:lnTo>
                  <a:lnTo>
                    <a:pt x="7620" y="6095"/>
                  </a:lnTo>
                  <a:lnTo>
                    <a:pt x="7620" y="4571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4711192" y="30622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19"/>
                  </a:moveTo>
                  <a:lnTo>
                    <a:pt x="0" y="3047"/>
                  </a:lnTo>
                  <a:lnTo>
                    <a:pt x="3048" y="0"/>
                  </a:lnTo>
                  <a:lnTo>
                    <a:pt x="7620" y="0"/>
                  </a:lnTo>
                  <a:lnTo>
                    <a:pt x="9144" y="1523"/>
                  </a:lnTo>
                  <a:lnTo>
                    <a:pt x="9144" y="4571"/>
                  </a:lnTo>
                  <a:lnTo>
                    <a:pt x="7620" y="4571"/>
                  </a:lnTo>
                  <a:lnTo>
                    <a:pt x="7620" y="6095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714240" y="306069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4571"/>
                  </a:moveTo>
                  <a:lnTo>
                    <a:pt x="3048" y="0"/>
                  </a:lnTo>
                  <a:lnTo>
                    <a:pt x="0" y="1523"/>
                  </a:lnTo>
                  <a:lnTo>
                    <a:pt x="0" y="7619"/>
                  </a:lnTo>
                  <a:lnTo>
                    <a:pt x="3048" y="7619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4714240" y="306069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3048" y="7619"/>
                  </a:moveTo>
                  <a:lnTo>
                    <a:pt x="0" y="7619"/>
                  </a:lnTo>
                  <a:lnTo>
                    <a:pt x="0" y="1523"/>
                  </a:lnTo>
                  <a:lnTo>
                    <a:pt x="3048" y="0"/>
                  </a:lnTo>
                  <a:lnTo>
                    <a:pt x="6096" y="4571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4734052" y="304393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9144" y="6096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3048" y="10668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4734052" y="304393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3048" y="10668"/>
                  </a:moveTo>
                  <a:lnTo>
                    <a:pt x="0" y="4572"/>
                  </a:lnTo>
                  <a:lnTo>
                    <a:pt x="6096" y="0"/>
                  </a:lnTo>
                  <a:lnTo>
                    <a:pt x="9144" y="6096"/>
                  </a:lnTo>
                  <a:lnTo>
                    <a:pt x="3048" y="106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756912" y="30302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7620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4756912" y="30302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3"/>
                  </a:moveTo>
                  <a:lnTo>
                    <a:pt x="0" y="4572"/>
                  </a:lnTo>
                  <a:lnTo>
                    <a:pt x="7620" y="0"/>
                  </a:lnTo>
                  <a:lnTo>
                    <a:pt x="9143" y="6096"/>
                  </a:lnTo>
                  <a:lnTo>
                    <a:pt x="3048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782820" y="30195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3047"/>
                  </a:lnTo>
                  <a:lnTo>
                    <a:pt x="1524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4782820" y="30195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4" y="9143"/>
                  </a:moveTo>
                  <a:lnTo>
                    <a:pt x="0" y="3047"/>
                  </a:lnTo>
                  <a:lnTo>
                    <a:pt x="6095" y="0"/>
                  </a:lnTo>
                  <a:lnTo>
                    <a:pt x="9143" y="6095"/>
                  </a:lnTo>
                  <a:lnTo>
                    <a:pt x="1524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4808728" y="301040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4808728" y="301040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1524" y="7619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9144" y="6096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4836160" y="300278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6"/>
                  </a:moveTo>
                  <a:lnTo>
                    <a:pt x="9143" y="3048"/>
                  </a:ln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0" y="7620"/>
                  </a:lnTo>
                  <a:lnTo>
                    <a:pt x="6095" y="7620"/>
                  </a:lnTo>
                  <a:lnTo>
                    <a:pt x="6095" y="6096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4836160" y="300278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0" y="7620"/>
                  </a:moveTo>
                  <a:lnTo>
                    <a:pt x="0" y="3048"/>
                  </a:lnTo>
                  <a:lnTo>
                    <a:pt x="4572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9143" y="3048"/>
                  </a:lnTo>
                  <a:lnTo>
                    <a:pt x="9143" y="6096"/>
                  </a:lnTo>
                  <a:lnTo>
                    <a:pt x="6095" y="6096"/>
                  </a:lnTo>
                  <a:lnTo>
                    <a:pt x="6095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4839208" y="3002787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3047" y="7620"/>
                  </a:moveTo>
                  <a:lnTo>
                    <a:pt x="3047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4839208" y="3002787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1524" y="7620"/>
                  </a:moveTo>
                  <a:lnTo>
                    <a:pt x="0" y="7620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7" y="0"/>
                  </a:lnTo>
                  <a:lnTo>
                    <a:pt x="3047" y="7620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862068" y="2998215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8" y="3047"/>
                  </a:moveTo>
                  <a:lnTo>
                    <a:pt x="10668" y="1523"/>
                  </a:lnTo>
                  <a:lnTo>
                    <a:pt x="9144" y="1523"/>
                  </a:lnTo>
                  <a:lnTo>
                    <a:pt x="9144" y="0"/>
                  </a:lnTo>
                  <a:lnTo>
                    <a:pt x="6096" y="0"/>
                  </a:lnTo>
                  <a:lnTo>
                    <a:pt x="0" y="1523"/>
                  </a:lnTo>
                  <a:lnTo>
                    <a:pt x="1524" y="7619"/>
                  </a:lnTo>
                  <a:lnTo>
                    <a:pt x="6096" y="6095"/>
                  </a:lnTo>
                  <a:lnTo>
                    <a:pt x="9144" y="6095"/>
                  </a:lnTo>
                  <a:lnTo>
                    <a:pt x="9144" y="4571"/>
                  </a:lnTo>
                  <a:lnTo>
                    <a:pt x="10668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4862068" y="2998215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524" y="7619"/>
                  </a:moveTo>
                  <a:lnTo>
                    <a:pt x="0" y="1523"/>
                  </a:lnTo>
                  <a:lnTo>
                    <a:pt x="6096" y="0"/>
                  </a:lnTo>
                  <a:lnTo>
                    <a:pt x="9144" y="0"/>
                  </a:lnTo>
                  <a:lnTo>
                    <a:pt x="9144" y="1523"/>
                  </a:lnTo>
                  <a:lnTo>
                    <a:pt x="10668" y="1523"/>
                  </a:lnTo>
                  <a:lnTo>
                    <a:pt x="10668" y="3047"/>
                  </a:lnTo>
                  <a:lnTo>
                    <a:pt x="9144" y="4571"/>
                  </a:lnTo>
                  <a:lnTo>
                    <a:pt x="9144" y="6095"/>
                  </a:lnTo>
                  <a:lnTo>
                    <a:pt x="6096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4865116" y="299821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3047"/>
                  </a:lnTo>
                  <a:lnTo>
                    <a:pt x="1524" y="4571"/>
                  </a:lnTo>
                  <a:lnTo>
                    <a:pt x="152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4865116" y="299821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5"/>
                  </a:moveTo>
                  <a:lnTo>
                    <a:pt x="1524" y="6095"/>
                  </a:lnTo>
                  <a:lnTo>
                    <a:pt x="1524" y="4571"/>
                  </a:lnTo>
                  <a:lnTo>
                    <a:pt x="0" y="3047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4889500" y="299364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7" y="6095"/>
                  </a:moveTo>
                  <a:lnTo>
                    <a:pt x="10667" y="3048"/>
                  </a:lnTo>
                  <a:lnTo>
                    <a:pt x="9144" y="1524"/>
                  </a:lnTo>
                  <a:lnTo>
                    <a:pt x="9144" y="0"/>
                  </a:lnTo>
                  <a:lnTo>
                    <a:pt x="6096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7620" y="6095"/>
                  </a:lnTo>
                  <a:lnTo>
                    <a:pt x="1066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4889500" y="299364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524" y="7619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9144" y="0"/>
                  </a:lnTo>
                  <a:lnTo>
                    <a:pt x="9144" y="1524"/>
                  </a:lnTo>
                  <a:lnTo>
                    <a:pt x="10667" y="3048"/>
                  </a:lnTo>
                  <a:lnTo>
                    <a:pt x="10667" y="6095"/>
                  </a:lnTo>
                  <a:lnTo>
                    <a:pt x="7620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4892548" y="299364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4572" y="7619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3048" y="7619"/>
                  </a:lnTo>
                  <a:lnTo>
                    <a:pt x="4572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4892548" y="299364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3048" y="7619"/>
                  </a:moveTo>
                  <a:lnTo>
                    <a:pt x="3048" y="6095"/>
                  </a:lnTo>
                  <a:lnTo>
                    <a:pt x="1524" y="6095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7619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4918456" y="299211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4918456" y="299211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7619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4894072" y="2992119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19">
                  <a:moveTo>
                    <a:pt x="60960" y="7619"/>
                  </a:moveTo>
                  <a:lnTo>
                    <a:pt x="60960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4894072" y="2992119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19">
                  <a:moveTo>
                    <a:pt x="0" y="6096"/>
                  </a:moveTo>
                  <a:lnTo>
                    <a:pt x="0" y="0"/>
                  </a:lnTo>
                  <a:lnTo>
                    <a:pt x="60960" y="1524"/>
                  </a:lnTo>
                  <a:lnTo>
                    <a:pt x="60960" y="7619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4901692" y="2960115"/>
              <a:ext cx="70485" cy="79375"/>
            </a:xfrm>
            <a:custGeom>
              <a:avLst/>
              <a:gdLst/>
              <a:ahLst/>
              <a:cxnLst/>
              <a:rect l="l" t="t" r="r" b="b"/>
              <a:pathLst>
                <a:path w="70485" h="79375">
                  <a:moveTo>
                    <a:pt x="70091" y="33528"/>
                  </a:moveTo>
                  <a:lnTo>
                    <a:pt x="58026" y="33528"/>
                  </a:lnTo>
                  <a:lnTo>
                    <a:pt x="0" y="0"/>
                  </a:lnTo>
                  <a:lnTo>
                    <a:pt x="24384" y="39624"/>
                  </a:lnTo>
                  <a:lnTo>
                    <a:pt x="0" y="79248"/>
                  </a:lnTo>
                  <a:lnTo>
                    <a:pt x="68580" y="39624"/>
                  </a:lnTo>
                  <a:lnTo>
                    <a:pt x="70091" y="39624"/>
                  </a:lnTo>
                  <a:lnTo>
                    <a:pt x="70091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4898644" y="2958591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80">
                  <a:moveTo>
                    <a:pt x="30479" y="39624"/>
                  </a:moveTo>
                  <a:lnTo>
                    <a:pt x="6095" y="0"/>
                  </a:lnTo>
                  <a:lnTo>
                    <a:pt x="0" y="4571"/>
                  </a:lnTo>
                  <a:lnTo>
                    <a:pt x="24383" y="42671"/>
                  </a:lnTo>
                  <a:lnTo>
                    <a:pt x="30479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4898644" y="2958591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80">
                  <a:moveTo>
                    <a:pt x="30479" y="39624"/>
                  </a:moveTo>
                  <a:lnTo>
                    <a:pt x="24383" y="42671"/>
                  </a:lnTo>
                  <a:lnTo>
                    <a:pt x="0" y="4571"/>
                  </a:lnTo>
                  <a:lnTo>
                    <a:pt x="6095" y="0"/>
                  </a:lnTo>
                  <a:lnTo>
                    <a:pt x="30479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4900168" y="2957067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71628" y="41148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70104" y="45719"/>
                  </a:lnTo>
                  <a:lnTo>
                    <a:pt x="71628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4900168" y="2957067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0" y="6095"/>
                  </a:moveTo>
                  <a:lnTo>
                    <a:pt x="3048" y="0"/>
                  </a:lnTo>
                  <a:lnTo>
                    <a:pt x="71628" y="41148"/>
                  </a:lnTo>
                  <a:lnTo>
                    <a:pt x="70104" y="457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4900168" y="2998215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19">
                  <a:moveTo>
                    <a:pt x="73152" y="4571"/>
                  </a:moveTo>
                  <a:lnTo>
                    <a:pt x="70104" y="0"/>
                  </a:lnTo>
                  <a:lnTo>
                    <a:pt x="0" y="39623"/>
                  </a:lnTo>
                  <a:lnTo>
                    <a:pt x="3048" y="45719"/>
                  </a:lnTo>
                  <a:lnTo>
                    <a:pt x="73152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4900168" y="2998215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19">
                  <a:moveTo>
                    <a:pt x="70104" y="0"/>
                  </a:moveTo>
                  <a:lnTo>
                    <a:pt x="73152" y="4571"/>
                  </a:lnTo>
                  <a:lnTo>
                    <a:pt x="3048" y="45719"/>
                  </a:lnTo>
                  <a:lnTo>
                    <a:pt x="0" y="39623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4898644" y="2998215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79" y="3047"/>
                  </a:moveTo>
                  <a:lnTo>
                    <a:pt x="24383" y="0"/>
                  </a:lnTo>
                  <a:lnTo>
                    <a:pt x="0" y="39623"/>
                  </a:lnTo>
                  <a:lnTo>
                    <a:pt x="6095" y="44195"/>
                  </a:lnTo>
                  <a:lnTo>
                    <a:pt x="30479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4898644" y="2998215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6095" y="44195"/>
                  </a:moveTo>
                  <a:lnTo>
                    <a:pt x="0" y="39623"/>
                  </a:lnTo>
                  <a:lnTo>
                    <a:pt x="24383" y="0"/>
                  </a:lnTo>
                  <a:lnTo>
                    <a:pt x="30479" y="3047"/>
                  </a:lnTo>
                  <a:lnTo>
                    <a:pt x="6095" y="441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4478020" y="340360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4478020" y="340360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4607560" y="353466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4607560" y="353466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4478020" y="3403600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5" y="609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4478020" y="3403600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6096"/>
                  </a:moveTo>
                  <a:lnTo>
                    <a:pt x="0" y="0"/>
                  </a:lnTo>
                  <a:lnTo>
                    <a:pt x="7619" y="0"/>
                  </a:lnTo>
                  <a:lnTo>
                    <a:pt x="6095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4505452" y="340817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3048" y="6095"/>
                  </a:lnTo>
                  <a:lnTo>
                    <a:pt x="4572" y="6095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4505452" y="340817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5"/>
                  </a:lnTo>
                  <a:lnTo>
                    <a:pt x="3048" y="6095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4505452" y="34081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6096" y="7619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4505452" y="34081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6095"/>
                  </a:moveTo>
                  <a:lnTo>
                    <a:pt x="1524" y="6095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7620" y="1524"/>
                  </a:lnTo>
                  <a:lnTo>
                    <a:pt x="6096" y="7619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4529836" y="34157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20"/>
                  </a:moveTo>
                  <a:lnTo>
                    <a:pt x="9143" y="3048"/>
                  </a:lnTo>
                  <a:lnTo>
                    <a:pt x="7619" y="3048"/>
                  </a:lnTo>
                  <a:lnTo>
                    <a:pt x="7619" y="1524"/>
                  </a:lnTo>
                  <a:lnTo>
                    <a:pt x="3048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6096" y="9144"/>
                  </a:lnTo>
                  <a:lnTo>
                    <a:pt x="7619" y="7620"/>
                  </a:lnTo>
                  <a:lnTo>
                    <a:pt x="914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4529836" y="34157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8" y="0"/>
                  </a:lnTo>
                  <a:lnTo>
                    <a:pt x="7619" y="1524"/>
                  </a:lnTo>
                  <a:lnTo>
                    <a:pt x="7619" y="3048"/>
                  </a:lnTo>
                  <a:lnTo>
                    <a:pt x="9143" y="3048"/>
                  </a:lnTo>
                  <a:lnTo>
                    <a:pt x="9143" y="7620"/>
                  </a:lnTo>
                  <a:lnTo>
                    <a:pt x="7619" y="7620"/>
                  </a:lnTo>
                  <a:lnTo>
                    <a:pt x="6096" y="9144"/>
                  </a:lnTo>
                  <a:lnTo>
                    <a:pt x="4572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4532884" y="341731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1524"/>
                  </a:moveTo>
                  <a:lnTo>
                    <a:pt x="4571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1" y="7620"/>
                  </a:lnTo>
                  <a:lnTo>
                    <a:pt x="6095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4532884" y="341731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1524" y="7620"/>
                  </a:move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4571" y="0"/>
                  </a:lnTo>
                  <a:lnTo>
                    <a:pt x="6095" y="1524"/>
                  </a:lnTo>
                  <a:lnTo>
                    <a:pt x="4571" y="7620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4554220" y="342950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7619"/>
                  </a:moveTo>
                  <a:lnTo>
                    <a:pt x="9143" y="1524"/>
                  </a:lnTo>
                  <a:lnTo>
                    <a:pt x="3047" y="0"/>
                  </a:lnTo>
                  <a:lnTo>
                    <a:pt x="0" y="6095"/>
                  </a:lnTo>
                  <a:lnTo>
                    <a:pt x="6095" y="7619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4554220" y="342950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6095"/>
                  </a:moveTo>
                  <a:lnTo>
                    <a:pt x="3047" y="0"/>
                  </a:lnTo>
                  <a:lnTo>
                    <a:pt x="9143" y="1524"/>
                  </a:lnTo>
                  <a:lnTo>
                    <a:pt x="9143" y="7619"/>
                  </a:lnTo>
                  <a:lnTo>
                    <a:pt x="6095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557268" y="34310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3047"/>
                  </a:moveTo>
                  <a:lnTo>
                    <a:pt x="6096" y="1523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1524" y="1523"/>
                  </a:lnTo>
                  <a:lnTo>
                    <a:pt x="1524" y="3047"/>
                  </a:lnTo>
                  <a:lnTo>
                    <a:pt x="0" y="3047"/>
                  </a:lnTo>
                  <a:lnTo>
                    <a:pt x="0" y="6095"/>
                  </a:lnTo>
                  <a:lnTo>
                    <a:pt x="3048" y="6095"/>
                  </a:lnTo>
                  <a:lnTo>
                    <a:pt x="3048" y="7619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4557268" y="34310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3048" y="6095"/>
                  </a:moveTo>
                  <a:lnTo>
                    <a:pt x="0" y="6095"/>
                  </a:lnTo>
                  <a:lnTo>
                    <a:pt x="0" y="3047"/>
                  </a:lnTo>
                  <a:lnTo>
                    <a:pt x="1524" y="3047"/>
                  </a:lnTo>
                  <a:lnTo>
                    <a:pt x="1524" y="1523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6096" y="1523"/>
                  </a:lnTo>
                  <a:lnTo>
                    <a:pt x="6096" y="3047"/>
                  </a:lnTo>
                  <a:lnTo>
                    <a:pt x="3048" y="7619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4575556" y="34462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7619"/>
                  </a:moveTo>
                  <a:lnTo>
                    <a:pt x="9144" y="4572"/>
                  </a:lnTo>
                  <a:lnTo>
                    <a:pt x="7620" y="4572"/>
                  </a:lnTo>
                  <a:lnTo>
                    <a:pt x="7620" y="3048"/>
                  </a:lnTo>
                  <a:lnTo>
                    <a:pt x="4572" y="0"/>
                  </a:lnTo>
                  <a:lnTo>
                    <a:pt x="0" y="6095"/>
                  </a:lnTo>
                  <a:lnTo>
                    <a:pt x="3048" y="9143"/>
                  </a:lnTo>
                  <a:lnTo>
                    <a:pt x="7620" y="9143"/>
                  </a:lnTo>
                  <a:lnTo>
                    <a:pt x="7620" y="7619"/>
                  </a:lnTo>
                  <a:lnTo>
                    <a:pt x="914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4575556" y="34462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4572" y="0"/>
                  </a:lnTo>
                  <a:lnTo>
                    <a:pt x="7620" y="3048"/>
                  </a:lnTo>
                  <a:lnTo>
                    <a:pt x="7620" y="4572"/>
                  </a:lnTo>
                  <a:lnTo>
                    <a:pt x="9144" y="4572"/>
                  </a:lnTo>
                  <a:lnTo>
                    <a:pt x="9144" y="7619"/>
                  </a:lnTo>
                  <a:lnTo>
                    <a:pt x="7620" y="7619"/>
                  </a:lnTo>
                  <a:lnTo>
                    <a:pt x="7620" y="9143"/>
                  </a:lnTo>
                  <a:lnTo>
                    <a:pt x="3048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4578604" y="344931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3047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4578604" y="344931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5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6096" y="3047"/>
                  </a:lnTo>
                  <a:lnTo>
                    <a:pt x="1524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4592320" y="34691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5"/>
                  </a:moveTo>
                  <a:lnTo>
                    <a:pt x="7619" y="1523"/>
                  </a:lnTo>
                  <a:lnTo>
                    <a:pt x="6095" y="0"/>
                  </a:lnTo>
                  <a:lnTo>
                    <a:pt x="0" y="3047"/>
                  </a:lnTo>
                  <a:lnTo>
                    <a:pt x="3047" y="6095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4592320" y="34691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3047"/>
                  </a:moveTo>
                  <a:lnTo>
                    <a:pt x="6095" y="0"/>
                  </a:lnTo>
                  <a:lnTo>
                    <a:pt x="7619" y="1523"/>
                  </a:lnTo>
                  <a:lnTo>
                    <a:pt x="7619" y="6095"/>
                  </a:lnTo>
                  <a:lnTo>
                    <a:pt x="3047" y="6095"/>
                  </a:lnTo>
                  <a:lnTo>
                    <a:pt x="0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4593844" y="34706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6095" y="1524"/>
                  </a:lnTo>
                  <a:lnTo>
                    <a:pt x="6095" y="0"/>
                  </a:lnTo>
                  <a:lnTo>
                    <a:pt x="1523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3047" y="7620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4593844" y="34706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048"/>
                  </a:moveTo>
                  <a:lnTo>
                    <a:pt x="0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4572"/>
                  </a:lnTo>
                  <a:lnTo>
                    <a:pt x="3047" y="7620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4604512" y="34965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1524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4604512" y="34965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0"/>
                  </a:moveTo>
                  <a:lnTo>
                    <a:pt x="6096" y="0"/>
                  </a:lnTo>
                  <a:lnTo>
                    <a:pt x="7620" y="6096"/>
                  </a:lnTo>
                  <a:lnTo>
                    <a:pt x="1524" y="76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4607560" y="35239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3048" y="6095"/>
                  </a:lnTo>
                  <a:lnTo>
                    <a:pt x="4572" y="6095"/>
                  </a:lnTo>
                  <a:lnTo>
                    <a:pt x="6095" y="4571"/>
                  </a:lnTo>
                  <a:lnTo>
                    <a:pt x="6095" y="3048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4607560" y="35239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0"/>
                  </a:moveTo>
                  <a:lnTo>
                    <a:pt x="7619" y="0"/>
                  </a:lnTo>
                  <a:lnTo>
                    <a:pt x="6095" y="3048"/>
                  </a:lnTo>
                  <a:lnTo>
                    <a:pt x="6095" y="4571"/>
                  </a:lnTo>
                  <a:lnTo>
                    <a:pt x="4572" y="6095"/>
                  </a:lnTo>
                  <a:lnTo>
                    <a:pt x="3048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607560" y="352399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7619"/>
                  </a:moveTo>
                  <a:lnTo>
                    <a:pt x="6095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607560" y="352399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3048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6095" y="0"/>
                  </a:lnTo>
                  <a:lnTo>
                    <a:pt x="6095" y="7619"/>
                  </a:lnTo>
                  <a:lnTo>
                    <a:pt x="0" y="7619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612132" y="353161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612132" y="353161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4903216" y="364286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4903216" y="364286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4612132" y="3531615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5" y="9144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1523" y="4572"/>
                  </a:lnTo>
                  <a:lnTo>
                    <a:pt x="1523" y="9144"/>
                  </a:lnTo>
                  <a:lnTo>
                    <a:pt x="6095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612132" y="3531615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0" y="0"/>
                  </a:moveTo>
                  <a:lnTo>
                    <a:pt x="6095" y="0"/>
                  </a:lnTo>
                  <a:lnTo>
                    <a:pt x="6095" y="9144"/>
                  </a:lnTo>
                  <a:lnTo>
                    <a:pt x="1523" y="9144"/>
                  </a:lnTo>
                  <a:lnTo>
                    <a:pt x="1523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4613656" y="35331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4572"/>
                  </a:moveTo>
                  <a:lnTo>
                    <a:pt x="4572" y="1524"/>
                  </a:ln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613656" y="35331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3048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4572" y="1524"/>
                  </a:lnTo>
                  <a:lnTo>
                    <a:pt x="4572" y="4572"/>
                  </a:lnTo>
                  <a:lnTo>
                    <a:pt x="0" y="4572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4619752" y="355600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0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4619752" y="355600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3048"/>
                  </a:moveTo>
                  <a:lnTo>
                    <a:pt x="4572" y="0"/>
                  </a:lnTo>
                  <a:lnTo>
                    <a:pt x="6096" y="0"/>
                  </a:lnTo>
                  <a:lnTo>
                    <a:pt x="6096" y="4572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4619752" y="355600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4572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4572" y="7620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4619752" y="355600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4572"/>
                  </a:moveTo>
                  <a:lnTo>
                    <a:pt x="0" y="4572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9144" y="4572"/>
                  </a:lnTo>
                  <a:lnTo>
                    <a:pt x="4572" y="7620"/>
                  </a:lnTo>
                  <a:lnTo>
                    <a:pt x="1524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4638040" y="35758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4572" y="0"/>
                  </a:lnTo>
                  <a:lnTo>
                    <a:pt x="0" y="4572"/>
                  </a:lnTo>
                  <a:lnTo>
                    <a:pt x="3048" y="6096"/>
                  </a:lnTo>
                  <a:lnTo>
                    <a:pt x="3048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4638040" y="35758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4572"/>
                  </a:moveTo>
                  <a:lnTo>
                    <a:pt x="4572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3048" y="7620"/>
                  </a:lnTo>
                  <a:lnTo>
                    <a:pt x="3048" y="60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4639564" y="35773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4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4572" y="7619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4639564" y="35773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4572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9144" y="1524"/>
                  </a:lnTo>
                  <a:lnTo>
                    <a:pt x="4572" y="7619"/>
                  </a:lnTo>
                  <a:lnTo>
                    <a:pt x="1524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4662424" y="359105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4572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4662424" y="359105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6"/>
                  </a:moveTo>
                  <a:lnTo>
                    <a:pt x="1524" y="0"/>
                  </a:lnTo>
                  <a:lnTo>
                    <a:pt x="7620" y="4572"/>
                  </a:lnTo>
                  <a:lnTo>
                    <a:pt x="6096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4686808" y="36047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1524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3047" y="6096"/>
                  </a:lnTo>
                  <a:lnTo>
                    <a:pt x="3047" y="4572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4686808" y="36047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1524" y="0"/>
                  </a:lnTo>
                  <a:lnTo>
                    <a:pt x="4571" y="0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3047" y="4572"/>
                  </a:lnTo>
                  <a:lnTo>
                    <a:pt x="3047" y="6096"/>
                  </a:lnTo>
                  <a:lnTo>
                    <a:pt x="1524" y="60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4686808" y="360476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3047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6095" y="7620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4686808" y="360476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6096"/>
                  </a:moveTo>
                  <a:lnTo>
                    <a:pt x="0" y="4572"/>
                  </a:lnTo>
                  <a:lnTo>
                    <a:pt x="0" y="0"/>
                  </a:lnTo>
                  <a:lnTo>
                    <a:pt x="3047" y="0"/>
                  </a:lnTo>
                  <a:lnTo>
                    <a:pt x="9143" y="1524"/>
                  </a:lnTo>
                  <a:lnTo>
                    <a:pt x="6095" y="7620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712716" y="36139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7620" y="9143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712716" y="36139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1524" y="0"/>
                  </a:lnTo>
                  <a:lnTo>
                    <a:pt x="9144" y="3048"/>
                  </a:lnTo>
                  <a:lnTo>
                    <a:pt x="7620" y="9143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738624" y="362153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5"/>
                  </a:moveTo>
                  <a:lnTo>
                    <a:pt x="7620" y="1523"/>
                  </a:lnTo>
                  <a:lnTo>
                    <a:pt x="4572" y="1523"/>
                  </a:lnTo>
                  <a:lnTo>
                    <a:pt x="3048" y="0"/>
                  </a:lnTo>
                  <a:lnTo>
                    <a:pt x="0" y="6095"/>
                  </a:lnTo>
                  <a:lnTo>
                    <a:pt x="3048" y="7619"/>
                  </a:lnTo>
                  <a:lnTo>
                    <a:pt x="4572" y="7619"/>
                  </a:lnTo>
                  <a:lnTo>
                    <a:pt x="6096" y="6095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4738624" y="362153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3048" y="0"/>
                  </a:lnTo>
                  <a:lnTo>
                    <a:pt x="4572" y="1523"/>
                  </a:lnTo>
                  <a:lnTo>
                    <a:pt x="7620" y="1523"/>
                  </a:lnTo>
                  <a:lnTo>
                    <a:pt x="7620" y="6095"/>
                  </a:lnTo>
                  <a:lnTo>
                    <a:pt x="6096" y="6095"/>
                  </a:lnTo>
                  <a:lnTo>
                    <a:pt x="4572" y="7619"/>
                  </a:lnTo>
                  <a:lnTo>
                    <a:pt x="3048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740148" y="362305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4740148" y="362305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6096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764532" y="36291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1524"/>
                  </a:lnTo>
                  <a:lnTo>
                    <a:pt x="4571" y="0"/>
                  </a:lnTo>
                  <a:lnTo>
                    <a:pt x="0" y="4572"/>
                  </a:lnTo>
                  <a:lnTo>
                    <a:pt x="1523" y="4572"/>
                  </a:lnTo>
                  <a:lnTo>
                    <a:pt x="1523" y="6096"/>
                  </a:lnTo>
                  <a:lnTo>
                    <a:pt x="4571" y="6096"/>
                  </a:lnTo>
                  <a:lnTo>
                    <a:pt x="4571" y="4572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764532" y="36291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4571" y="0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4571" y="4572"/>
                  </a:lnTo>
                  <a:lnTo>
                    <a:pt x="4571" y="6096"/>
                  </a:lnTo>
                  <a:lnTo>
                    <a:pt x="1523" y="6096"/>
                  </a:lnTo>
                  <a:lnTo>
                    <a:pt x="1523" y="4572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764532" y="36276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7620"/>
                  </a:moveTo>
                  <a:lnTo>
                    <a:pt x="9143" y="3048"/>
                  </a:lnTo>
                  <a:lnTo>
                    <a:pt x="3047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3" y="6096"/>
                  </a:lnTo>
                  <a:lnTo>
                    <a:pt x="1523" y="7620"/>
                  </a:lnTo>
                  <a:lnTo>
                    <a:pt x="914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764532" y="36276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3" y="7620"/>
                  </a:moveTo>
                  <a:lnTo>
                    <a:pt x="1523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3047" y="0"/>
                  </a:lnTo>
                  <a:lnTo>
                    <a:pt x="9143" y="3048"/>
                  </a:lnTo>
                  <a:lnTo>
                    <a:pt x="9143" y="7620"/>
                  </a:lnTo>
                  <a:lnTo>
                    <a:pt x="1523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793488" y="3633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793488" y="3633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0" y="0"/>
                  </a:lnTo>
                  <a:lnTo>
                    <a:pt x="7620" y="0"/>
                  </a:lnTo>
                  <a:lnTo>
                    <a:pt x="7620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4820920" y="36367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19"/>
                  </a:moveTo>
                  <a:lnTo>
                    <a:pt x="7619" y="1524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4820920" y="36367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1524" y="0"/>
                  </a:lnTo>
                  <a:lnTo>
                    <a:pt x="7619" y="1524"/>
                  </a:lnTo>
                  <a:lnTo>
                    <a:pt x="7619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4848352" y="363981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4875784" y="36413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19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4875784" y="36413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0" y="0"/>
                  </a:lnTo>
                  <a:lnTo>
                    <a:pt x="7619" y="0"/>
                  </a:lnTo>
                  <a:lnTo>
                    <a:pt x="7619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4894072" y="364591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60960" y="7620"/>
                  </a:moveTo>
                  <a:lnTo>
                    <a:pt x="60960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096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4894072" y="364591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0" y="7620"/>
                  </a:moveTo>
                  <a:lnTo>
                    <a:pt x="0" y="0"/>
                  </a:lnTo>
                  <a:lnTo>
                    <a:pt x="60960" y="1524"/>
                  </a:lnTo>
                  <a:lnTo>
                    <a:pt x="60960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939792" y="3647439"/>
              <a:ext cx="32384" cy="7620"/>
            </a:xfrm>
            <a:custGeom>
              <a:avLst/>
              <a:gdLst/>
              <a:ahLst/>
              <a:cxnLst/>
              <a:rect l="l" t="t" r="r" b="b"/>
              <a:pathLst>
                <a:path w="32385" h="7620">
                  <a:moveTo>
                    <a:pt x="32004" y="7620"/>
                  </a:moveTo>
                  <a:lnTo>
                    <a:pt x="32004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32004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939792" y="3647439"/>
              <a:ext cx="32384" cy="7620"/>
            </a:xfrm>
            <a:custGeom>
              <a:avLst/>
              <a:gdLst/>
              <a:ahLst/>
              <a:cxnLst/>
              <a:rect l="l" t="t" r="r" b="b"/>
              <a:pathLst>
                <a:path w="32385" h="7620">
                  <a:moveTo>
                    <a:pt x="32004" y="1524"/>
                  </a:moveTo>
                  <a:lnTo>
                    <a:pt x="32004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3200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898644" y="3609339"/>
              <a:ext cx="71755" cy="82550"/>
            </a:xfrm>
            <a:custGeom>
              <a:avLst/>
              <a:gdLst/>
              <a:ahLst/>
              <a:cxnLst/>
              <a:rect l="l" t="t" r="r" b="b"/>
              <a:pathLst>
                <a:path w="71754" h="82550">
                  <a:moveTo>
                    <a:pt x="71628" y="42672"/>
                  </a:moveTo>
                  <a:lnTo>
                    <a:pt x="10426" y="7315"/>
                  </a:lnTo>
                  <a:lnTo>
                    <a:pt x="6096" y="0"/>
                  </a:lnTo>
                  <a:lnTo>
                    <a:pt x="0" y="4572"/>
                  </a:lnTo>
                  <a:lnTo>
                    <a:pt x="24384" y="44196"/>
                  </a:lnTo>
                  <a:lnTo>
                    <a:pt x="27432" y="42672"/>
                  </a:lnTo>
                  <a:lnTo>
                    <a:pt x="3048" y="82296"/>
                  </a:lnTo>
                  <a:lnTo>
                    <a:pt x="71628" y="42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4898644" y="3609339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79" y="41148"/>
                  </a:moveTo>
                  <a:lnTo>
                    <a:pt x="24383" y="44196"/>
                  </a:lnTo>
                  <a:lnTo>
                    <a:pt x="0" y="4572"/>
                  </a:lnTo>
                  <a:lnTo>
                    <a:pt x="6095" y="0"/>
                  </a:lnTo>
                  <a:lnTo>
                    <a:pt x="30479" y="411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4900168" y="3609339"/>
              <a:ext cx="73660" cy="44450"/>
            </a:xfrm>
            <a:custGeom>
              <a:avLst/>
              <a:gdLst/>
              <a:ahLst/>
              <a:cxnLst/>
              <a:rect l="l" t="t" r="r" b="b"/>
              <a:pathLst>
                <a:path w="73660" h="44450">
                  <a:moveTo>
                    <a:pt x="73152" y="39624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70104" y="44196"/>
                  </a:lnTo>
                  <a:lnTo>
                    <a:pt x="73152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4900168" y="3609339"/>
              <a:ext cx="73660" cy="44450"/>
            </a:xfrm>
            <a:custGeom>
              <a:avLst/>
              <a:gdLst/>
              <a:ahLst/>
              <a:cxnLst/>
              <a:rect l="l" t="t" r="r" b="b"/>
              <a:pathLst>
                <a:path w="73660" h="44450">
                  <a:moveTo>
                    <a:pt x="0" y="4572"/>
                  </a:moveTo>
                  <a:lnTo>
                    <a:pt x="3048" y="0"/>
                  </a:lnTo>
                  <a:lnTo>
                    <a:pt x="73152" y="39624"/>
                  </a:lnTo>
                  <a:lnTo>
                    <a:pt x="70104" y="441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4900168" y="3648963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8" y="4572"/>
                  </a:moveTo>
                  <a:lnTo>
                    <a:pt x="70104" y="0"/>
                  </a:lnTo>
                  <a:lnTo>
                    <a:pt x="0" y="39624"/>
                  </a:lnTo>
                  <a:lnTo>
                    <a:pt x="3048" y="45720"/>
                  </a:lnTo>
                  <a:lnTo>
                    <a:pt x="7162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4900168" y="3648963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0104" y="0"/>
                  </a:moveTo>
                  <a:lnTo>
                    <a:pt x="71628" y="4572"/>
                  </a:lnTo>
                  <a:lnTo>
                    <a:pt x="3048" y="45720"/>
                  </a:lnTo>
                  <a:lnTo>
                    <a:pt x="0" y="39624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4898644" y="3650487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30479" y="3048"/>
                  </a:moveTo>
                  <a:lnTo>
                    <a:pt x="24383" y="0"/>
                  </a:lnTo>
                  <a:lnTo>
                    <a:pt x="0" y="39624"/>
                  </a:lnTo>
                  <a:lnTo>
                    <a:pt x="6095" y="42672"/>
                  </a:lnTo>
                  <a:lnTo>
                    <a:pt x="3047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4898644" y="3650487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6095" y="42672"/>
                  </a:moveTo>
                  <a:lnTo>
                    <a:pt x="0" y="39624"/>
                  </a:lnTo>
                  <a:lnTo>
                    <a:pt x="24383" y="0"/>
                  </a:lnTo>
                  <a:lnTo>
                    <a:pt x="30479" y="3048"/>
                  </a:lnTo>
                  <a:lnTo>
                    <a:pt x="6095" y="42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5142484" y="379221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19" y="0"/>
                  </a:moveTo>
                  <a:lnTo>
                    <a:pt x="0" y="0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5142484" y="379221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4916932" y="401929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4916932" y="401929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5142484" y="379221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5140960" y="381965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5" y="609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5140960" y="381965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0"/>
                  </a:moveTo>
                  <a:lnTo>
                    <a:pt x="7619" y="0"/>
                  </a:lnTo>
                  <a:lnTo>
                    <a:pt x="6095" y="6096"/>
                  </a:lnTo>
                  <a:lnTo>
                    <a:pt x="0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5134864" y="384555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1524"/>
                  </a:moveTo>
                  <a:lnTo>
                    <a:pt x="3048" y="0"/>
                  </a:lnTo>
                  <a:lnTo>
                    <a:pt x="0" y="7619"/>
                  </a:lnTo>
                  <a:lnTo>
                    <a:pt x="6096" y="9143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5134864" y="384555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0"/>
                  </a:moveTo>
                  <a:lnTo>
                    <a:pt x="7620" y="1524"/>
                  </a:lnTo>
                  <a:lnTo>
                    <a:pt x="6096" y="9143"/>
                  </a:lnTo>
                  <a:lnTo>
                    <a:pt x="0" y="7619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5127244" y="387146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1524"/>
                  </a:moveTo>
                  <a:lnTo>
                    <a:pt x="1523" y="0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1523" y="7620"/>
                  </a:lnTo>
                  <a:lnTo>
                    <a:pt x="1523" y="9144"/>
                  </a:lnTo>
                  <a:lnTo>
                    <a:pt x="4571" y="9144"/>
                  </a:lnTo>
                  <a:lnTo>
                    <a:pt x="4571" y="7620"/>
                  </a:lnTo>
                  <a:lnTo>
                    <a:pt x="6095" y="7620"/>
                  </a:lnTo>
                  <a:lnTo>
                    <a:pt x="6095" y="6096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5127244" y="387146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1523" y="0"/>
                  </a:moveTo>
                  <a:lnTo>
                    <a:pt x="7619" y="1524"/>
                  </a:lnTo>
                  <a:lnTo>
                    <a:pt x="6095" y="6096"/>
                  </a:lnTo>
                  <a:lnTo>
                    <a:pt x="6095" y="7620"/>
                  </a:lnTo>
                  <a:lnTo>
                    <a:pt x="4571" y="7620"/>
                  </a:lnTo>
                  <a:lnTo>
                    <a:pt x="4571" y="9144"/>
                  </a:lnTo>
                  <a:lnTo>
                    <a:pt x="1523" y="9144"/>
                  </a:lnTo>
                  <a:lnTo>
                    <a:pt x="1523" y="7620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125720" y="38745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6"/>
                  </a:moveTo>
                  <a:lnTo>
                    <a:pt x="7619" y="0"/>
                  </a:lnTo>
                  <a:lnTo>
                    <a:pt x="3047" y="0"/>
                  </a:lnTo>
                  <a:lnTo>
                    <a:pt x="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5125720" y="38745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1524"/>
                  </a:moveTo>
                  <a:lnTo>
                    <a:pt x="3047" y="0"/>
                  </a:lnTo>
                  <a:lnTo>
                    <a:pt x="7619" y="0"/>
                  </a:lnTo>
                  <a:lnTo>
                    <a:pt x="7619" y="6096"/>
                  </a:lnTo>
                  <a:lnTo>
                    <a:pt x="0" y="3048"/>
                  </a:lnTo>
                  <a:lnTo>
                    <a:pt x="152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5116576" y="38958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4572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116576" y="389585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4572"/>
                  </a:lnTo>
                  <a:lnTo>
                    <a:pt x="6096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113528" y="3897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9144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4572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113528" y="38973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1524"/>
                  </a:moveTo>
                  <a:lnTo>
                    <a:pt x="3048" y="0"/>
                  </a:lnTo>
                  <a:lnTo>
                    <a:pt x="9144" y="0"/>
                  </a:lnTo>
                  <a:lnTo>
                    <a:pt x="9144" y="3048"/>
                  </a:lnTo>
                  <a:lnTo>
                    <a:pt x="6096" y="9144"/>
                  </a:lnTo>
                  <a:lnTo>
                    <a:pt x="0" y="4572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099812" y="39202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099812" y="39202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3" y="3048"/>
                  </a:lnTo>
                  <a:lnTo>
                    <a:pt x="4572" y="9143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081524" y="3941572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6096" y="9143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081524" y="3941572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0"/>
                  </a:moveTo>
                  <a:lnTo>
                    <a:pt x="10667" y="4572"/>
                  </a:lnTo>
                  <a:lnTo>
                    <a:pt x="6096" y="9143"/>
                  </a:ln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061712" y="3961383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1"/>
                  </a:moveTo>
                  <a:lnTo>
                    <a:pt x="6096" y="0"/>
                  </a:lnTo>
                  <a:lnTo>
                    <a:pt x="1524" y="3048"/>
                  </a:lnTo>
                  <a:lnTo>
                    <a:pt x="0" y="4571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1524" y="9143"/>
                  </a:lnTo>
                  <a:lnTo>
                    <a:pt x="6096" y="9143"/>
                  </a:lnTo>
                  <a:lnTo>
                    <a:pt x="10667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5061712" y="3961383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6" y="0"/>
                  </a:moveTo>
                  <a:lnTo>
                    <a:pt x="10667" y="4571"/>
                  </a:lnTo>
                  <a:lnTo>
                    <a:pt x="6096" y="9143"/>
                  </a:lnTo>
                  <a:lnTo>
                    <a:pt x="1524" y="9143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4571"/>
                  </a:lnTo>
                  <a:lnTo>
                    <a:pt x="1524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063236" y="39644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3048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5063236" y="39644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0"/>
                  </a:moveTo>
                  <a:lnTo>
                    <a:pt x="4572" y="0"/>
                  </a:lnTo>
                  <a:lnTo>
                    <a:pt x="4572" y="6095"/>
                  </a:lnTo>
                  <a:lnTo>
                    <a:pt x="3048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5043424" y="397814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2"/>
                  </a:moveTo>
                  <a:lnTo>
                    <a:pt x="3048" y="0"/>
                  </a:lnTo>
                  <a:lnTo>
                    <a:pt x="0" y="1524"/>
                  </a:lnTo>
                  <a:lnTo>
                    <a:pt x="0" y="7619"/>
                  </a:lnTo>
                  <a:lnTo>
                    <a:pt x="3048" y="7619"/>
                  </a:lnTo>
                  <a:lnTo>
                    <a:pt x="3048" y="6096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5043424" y="397814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0"/>
                  </a:moveTo>
                  <a:lnTo>
                    <a:pt x="7620" y="4572"/>
                  </a:lnTo>
                  <a:lnTo>
                    <a:pt x="3048" y="6096"/>
                  </a:lnTo>
                  <a:lnTo>
                    <a:pt x="3048" y="7619"/>
                  </a:lnTo>
                  <a:lnTo>
                    <a:pt x="0" y="7619"/>
                  </a:lnTo>
                  <a:lnTo>
                    <a:pt x="0" y="1524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5041900" y="39796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2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4572" y="6095"/>
                  </a:lnTo>
                  <a:lnTo>
                    <a:pt x="6096" y="4572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5041900" y="39796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0"/>
                  </a:move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4572"/>
                  </a:lnTo>
                  <a:lnTo>
                    <a:pt x="6096" y="4572"/>
                  </a:lnTo>
                  <a:lnTo>
                    <a:pt x="4572" y="6095"/>
                  </a:lnTo>
                  <a:lnTo>
                    <a:pt x="1524" y="7619"/>
                  </a:lnTo>
                  <a:lnTo>
                    <a:pt x="0" y="1524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5022088" y="39918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5022088" y="39918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0"/>
                  </a:moveTo>
                  <a:lnTo>
                    <a:pt x="4572" y="6096"/>
                  </a:lnTo>
                  <a:lnTo>
                    <a:pt x="0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5017516" y="39918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9144" y="0"/>
                  </a:lnTo>
                  <a:lnTo>
                    <a:pt x="6096" y="0"/>
                  </a:lnTo>
                  <a:lnTo>
                    <a:pt x="0" y="4572"/>
                  </a:lnTo>
                  <a:lnTo>
                    <a:pt x="1524" y="9144"/>
                  </a:lnTo>
                  <a:lnTo>
                    <a:pt x="7620" y="6096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5017516" y="39918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0"/>
                  </a:lnTo>
                  <a:lnTo>
                    <a:pt x="9144" y="6096"/>
                  </a:lnTo>
                  <a:lnTo>
                    <a:pt x="7620" y="6096"/>
                  </a:lnTo>
                  <a:lnTo>
                    <a:pt x="1524" y="9144"/>
                  </a:ln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4991608" y="40025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19"/>
                  </a:moveTo>
                  <a:lnTo>
                    <a:pt x="7619" y="0"/>
                  </a:lnTo>
                  <a:lnTo>
                    <a:pt x="0" y="3047"/>
                  </a:lnTo>
                  <a:lnTo>
                    <a:pt x="3047" y="9143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991608" y="40025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19" y="0"/>
                  </a:moveTo>
                  <a:lnTo>
                    <a:pt x="9143" y="7619"/>
                  </a:lnTo>
                  <a:lnTo>
                    <a:pt x="3047" y="9143"/>
                  </a:lnTo>
                  <a:lnTo>
                    <a:pt x="0" y="3047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4965700" y="40116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965700" y="40116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7620" y="6096"/>
                  </a:lnTo>
                  <a:lnTo>
                    <a:pt x="1524" y="7620"/>
                  </a:lnTo>
                  <a:lnTo>
                    <a:pt x="0" y="1524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4938268" y="40162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7619"/>
                  </a:moveTo>
                  <a:lnTo>
                    <a:pt x="7620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7619"/>
                  </a:lnTo>
                  <a:lnTo>
                    <a:pt x="914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4938268" y="40162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7620" y="0"/>
                  </a:moveTo>
                  <a:lnTo>
                    <a:pt x="9144" y="7619"/>
                  </a:lnTo>
                  <a:lnTo>
                    <a:pt x="1524" y="7619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4939792" y="4017772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4939792" y="4017772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4" y="0"/>
                  </a:moveTo>
                  <a:lnTo>
                    <a:pt x="4572" y="0"/>
                  </a:lnTo>
                  <a:lnTo>
                    <a:pt x="4572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4916932" y="4017772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20">
                  <a:moveTo>
                    <a:pt x="3047" y="7619"/>
                  </a:moveTo>
                  <a:lnTo>
                    <a:pt x="1523" y="0"/>
                  </a:lnTo>
                  <a:lnTo>
                    <a:pt x="0" y="1524"/>
                  </a:lnTo>
                  <a:lnTo>
                    <a:pt x="0" y="7619"/>
                  </a:lnTo>
                  <a:lnTo>
                    <a:pt x="3047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4916932" y="4017772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20">
                  <a:moveTo>
                    <a:pt x="1523" y="0"/>
                  </a:moveTo>
                  <a:lnTo>
                    <a:pt x="3047" y="7619"/>
                  </a:lnTo>
                  <a:lnTo>
                    <a:pt x="0" y="7619"/>
                  </a:lnTo>
                  <a:lnTo>
                    <a:pt x="0" y="1524"/>
                  </a:lnTo>
                  <a:lnTo>
                    <a:pt x="15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4916932" y="401929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4916932" y="401929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4705096" y="380136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4705096" y="380136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4909312" y="40177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19"/>
                  </a:moveTo>
                  <a:lnTo>
                    <a:pt x="7620" y="1524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4909312" y="40177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7620" y="7619"/>
                  </a:lnTo>
                  <a:lnTo>
                    <a:pt x="0" y="7619"/>
                  </a:lnTo>
                  <a:lnTo>
                    <a:pt x="0" y="0"/>
                  </a:lnTo>
                  <a:lnTo>
                    <a:pt x="762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4881880" y="4014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1524"/>
                  </a:lnTo>
                  <a:lnTo>
                    <a:pt x="1524" y="0"/>
                  </a:lnTo>
                  <a:lnTo>
                    <a:pt x="0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4881880" y="4014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7620" y="7620"/>
                  </a:lnTo>
                  <a:lnTo>
                    <a:pt x="0" y="7620"/>
                  </a:lnTo>
                  <a:lnTo>
                    <a:pt x="1524" y="0"/>
                  </a:lnTo>
                  <a:lnTo>
                    <a:pt x="762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4854448" y="40086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7619" y="7620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4854448" y="40086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7619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914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4855972" y="400862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4572"/>
                  </a:moveTo>
                  <a:lnTo>
                    <a:pt x="4572" y="3048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4855972" y="400862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4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4572" y="3048"/>
                  </a:lnTo>
                  <a:lnTo>
                    <a:pt x="4572" y="4572"/>
                  </a:lnTo>
                  <a:lnTo>
                    <a:pt x="3048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4831588" y="399948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1524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2" y="7619"/>
                  </a:lnTo>
                  <a:lnTo>
                    <a:pt x="609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4831588" y="399948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1524"/>
                  </a:moveTo>
                  <a:lnTo>
                    <a:pt x="4572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4828540" y="39979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7619"/>
                  </a:moveTo>
                  <a:lnTo>
                    <a:pt x="9144" y="3048"/>
                  </a:lnTo>
                  <a:lnTo>
                    <a:pt x="7620" y="1524"/>
                  </a:lnTo>
                  <a:lnTo>
                    <a:pt x="3048" y="0"/>
                  </a:lnTo>
                  <a:lnTo>
                    <a:pt x="0" y="6095"/>
                  </a:lnTo>
                  <a:lnTo>
                    <a:pt x="4572" y="9143"/>
                  </a:lnTo>
                  <a:lnTo>
                    <a:pt x="7620" y="9143"/>
                  </a:lnTo>
                  <a:lnTo>
                    <a:pt x="7620" y="7619"/>
                  </a:lnTo>
                  <a:lnTo>
                    <a:pt x="914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4828540" y="39979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20" y="1524"/>
                  </a:moveTo>
                  <a:lnTo>
                    <a:pt x="9144" y="3048"/>
                  </a:lnTo>
                  <a:lnTo>
                    <a:pt x="9144" y="7619"/>
                  </a:lnTo>
                  <a:lnTo>
                    <a:pt x="7620" y="7619"/>
                  </a:lnTo>
                  <a:lnTo>
                    <a:pt x="7620" y="9143"/>
                  </a:lnTo>
                  <a:lnTo>
                    <a:pt x="4572" y="9143"/>
                  </a:lnTo>
                  <a:lnTo>
                    <a:pt x="0" y="6095"/>
                  </a:lnTo>
                  <a:lnTo>
                    <a:pt x="3048" y="0"/>
                  </a:lnTo>
                  <a:lnTo>
                    <a:pt x="762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4804156" y="39842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4804156" y="39842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6096" y="9143"/>
                  </a:lnTo>
                  <a:lnTo>
                    <a:pt x="0" y="6095"/>
                  </a:lnTo>
                  <a:lnTo>
                    <a:pt x="4572" y="0"/>
                  </a:lnTo>
                  <a:lnTo>
                    <a:pt x="914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4781296" y="3969003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4571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6095" y="9144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4781296" y="3969003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6095" y="9144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10667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4781296" y="396900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3048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4571" y="6096"/>
                  </a:lnTo>
                  <a:lnTo>
                    <a:pt x="4571" y="4572"/>
                  </a:lnTo>
                  <a:lnTo>
                    <a:pt x="6095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4781296" y="396900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0"/>
                  </a:moveTo>
                  <a:lnTo>
                    <a:pt x="4571" y="1524"/>
                  </a:lnTo>
                  <a:lnTo>
                    <a:pt x="6095" y="1524"/>
                  </a:lnTo>
                  <a:lnTo>
                    <a:pt x="6095" y="3048"/>
                  </a:lnTo>
                  <a:lnTo>
                    <a:pt x="4571" y="4572"/>
                  </a:lnTo>
                  <a:lnTo>
                    <a:pt x="4571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457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4764532" y="395223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1524"/>
                  </a:moveTo>
                  <a:lnTo>
                    <a:pt x="4571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3" y="7620"/>
                  </a:lnTo>
                  <a:lnTo>
                    <a:pt x="6095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4764532" y="395223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1524"/>
                  </a:moveTo>
                  <a:lnTo>
                    <a:pt x="1523" y="7620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4571" y="0"/>
                  </a:lnTo>
                  <a:lnTo>
                    <a:pt x="6095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4761484" y="39491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20"/>
                  </a:moveTo>
                  <a:lnTo>
                    <a:pt x="7619" y="3048"/>
                  </a:lnTo>
                  <a:lnTo>
                    <a:pt x="4571" y="0"/>
                  </a:lnTo>
                  <a:lnTo>
                    <a:pt x="0" y="4572"/>
                  </a:lnTo>
                  <a:lnTo>
                    <a:pt x="3048" y="7620"/>
                  </a:lnTo>
                  <a:lnTo>
                    <a:pt x="761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4761484" y="39491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3048"/>
                  </a:moveTo>
                  <a:lnTo>
                    <a:pt x="7619" y="7620"/>
                  </a:lnTo>
                  <a:lnTo>
                    <a:pt x="3048" y="7620"/>
                  </a:lnTo>
                  <a:lnTo>
                    <a:pt x="0" y="4572"/>
                  </a:lnTo>
                  <a:lnTo>
                    <a:pt x="4571" y="0"/>
                  </a:lnTo>
                  <a:lnTo>
                    <a:pt x="7619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4743196" y="392785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6096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4571" y="9144"/>
                  </a:lnTo>
                  <a:lnTo>
                    <a:pt x="1066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4743196" y="392785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6096"/>
                  </a:moveTo>
                  <a:lnTo>
                    <a:pt x="4571" y="9144"/>
                  </a:lnTo>
                  <a:lnTo>
                    <a:pt x="0" y="3048"/>
                  </a:lnTo>
                  <a:lnTo>
                    <a:pt x="6095" y="0"/>
                  </a:lnTo>
                  <a:lnTo>
                    <a:pt x="10667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4729480" y="39049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4729480" y="39049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4720336" y="388061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4572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7620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4720336" y="388061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4572"/>
                  </a:moveTo>
                  <a:lnTo>
                    <a:pt x="1524" y="7620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4717288" y="38790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0"/>
                  </a:lnTo>
                  <a:lnTo>
                    <a:pt x="0" y="3048"/>
                  </a:lnTo>
                  <a:lnTo>
                    <a:pt x="3048" y="4572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4572" y="7620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4717288" y="38790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7620" y="6096"/>
                  </a:lnTo>
                  <a:lnTo>
                    <a:pt x="6096" y="7620"/>
                  </a:lnTo>
                  <a:lnTo>
                    <a:pt x="4572" y="7620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3048" y="4572"/>
                  </a:lnTo>
                  <a:lnTo>
                    <a:pt x="0" y="3048"/>
                  </a:lnTo>
                  <a:lnTo>
                    <a:pt x="7620" y="0"/>
                  </a:lnTo>
                  <a:lnTo>
                    <a:pt x="762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4711192" y="385317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4572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4711192" y="385317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0" y="7620"/>
                  </a:lnTo>
                  <a:lnTo>
                    <a:pt x="0" y="1524"/>
                  </a:lnTo>
                  <a:lnTo>
                    <a:pt x="4572" y="0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4705083" y="3801363"/>
              <a:ext cx="8255" cy="33655"/>
            </a:xfrm>
            <a:custGeom>
              <a:avLst/>
              <a:gdLst/>
              <a:ahLst/>
              <a:cxnLst/>
              <a:rect l="l" t="t" r="r" b="b"/>
              <a:pathLst>
                <a:path w="8254" h="33654">
                  <a:moveTo>
                    <a:pt x="6108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6108" y="4572"/>
                  </a:lnTo>
                  <a:lnTo>
                    <a:pt x="6108" y="0"/>
                  </a:lnTo>
                  <a:close/>
                </a:path>
                <a:path w="8254" h="33654">
                  <a:moveTo>
                    <a:pt x="7632" y="25908"/>
                  </a:moveTo>
                  <a:lnTo>
                    <a:pt x="1524" y="25908"/>
                  </a:lnTo>
                  <a:lnTo>
                    <a:pt x="1524" y="33540"/>
                  </a:lnTo>
                  <a:lnTo>
                    <a:pt x="7632" y="33540"/>
                  </a:lnTo>
                  <a:lnTo>
                    <a:pt x="763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4705096" y="380898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4705096" y="380898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4705096" y="27238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4705096" y="27238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4705083" y="2723895"/>
              <a:ext cx="6350" cy="1085215"/>
            </a:xfrm>
            <a:custGeom>
              <a:avLst/>
              <a:gdLst/>
              <a:ahLst/>
              <a:cxnLst/>
              <a:rect l="l" t="t" r="r" b="b"/>
              <a:pathLst>
                <a:path w="6350" h="1085214">
                  <a:moveTo>
                    <a:pt x="6108" y="1078992"/>
                  </a:moveTo>
                  <a:lnTo>
                    <a:pt x="0" y="1078992"/>
                  </a:lnTo>
                  <a:lnTo>
                    <a:pt x="0" y="1085088"/>
                  </a:lnTo>
                  <a:lnTo>
                    <a:pt x="6108" y="1085088"/>
                  </a:lnTo>
                  <a:lnTo>
                    <a:pt x="6108" y="1078992"/>
                  </a:lnTo>
                  <a:close/>
                </a:path>
                <a:path w="6350" h="1085214">
                  <a:moveTo>
                    <a:pt x="6108" y="1051560"/>
                  </a:moveTo>
                  <a:lnTo>
                    <a:pt x="0" y="1051560"/>
                  </a:lnTo>
                  <a:lnTo>
                    <a:pt x="0" y="1057656"/>
                  </a:lnTo>
                  <a:lnTo>
                    <a:pt x="6108" y="1057656"/>
                  </a:lnTo>
                  <a:lnTo>
                    <a:pt x="6108" y="1051560"/>
                  </a:lnTo>
                  <a:close/>
                </a:path>
                <a:path w="6350" h="1085214">
                  <a:moveTo>
                    <a:pt x="6108" y="1024128"/>
                  </a:moveTo>
                  <a:lnTo>
                    <a:pt x="0" y="1024128"/>
                  </a:lnTo>
                  <a:lnTo>
                    <a:pt x="0" y="1030224"/>
                  </a:lnTo>
                  <a:lnTo>
                    <a:pt x="6108" y="1030224"/>
                  </a:lnTo>
                  <a:lnTo>
                    <a:pt x="6108" y="1024128"/>
                  </a:lnTo>
                  <a:close/>
                </a:path>
                <a:path w="6350" h="1085214">
                  <a:moveTo>
                    <a:pt x="6108" y="995172"/>
                  </a:moveTo>
                  <a:lnTo>
                    <a:pt x="0" y="995172"/>
                  </a:lnTo>
                  <a:lnTo>
                    <a:pt x="0" y="1002792"/>
                  </a:lnTo>
                  <a:lnTo>
                    <a:pt x="6108" y="1002792"/>
                  </a:lnTo>
                  <a:lnTo>
                    <a:pt x="6108" y="995172"/>
                  </a:lnTo>
                  <a:close/>
                </a:path>
                <a:path w="6350" h="1085214">
                  <a:moveTo>
                    <a:pt x="6108" y="967740"/>
                  </a:moveTo>
                  <a:lnTo>
                    <a:pt x="0" y="967740"/>
                  </a:lnTo>
                  <a:lnTo>
                    <a:pt x="0" y="975372"/>
                  </a:lnTo>
                  <a:lnTo>
                    <a:pt x="6108" y="975372"/>
                  </a:lnTo>
                  <a:lnTo>
                    <a:pt x="6108" y="967740"/>
                  </a:lnTo>
                  <a:close/>
                </a:path>
                <a:path w="6350" h="1085214">
                  <a:moveTo>
                    <a:pt x="6108" y="940308"/>
                  </a:moveTo>
                  <a:lnTo>
                    <a:pt x="0" y="940308"/>
                  </a:lnTo>
                  <a:lnTo>
                    <a:pt x="0" y="946404"/>
                  </a:lnTo>
                  <a:lnTo>
                    <a:pt x="6108" y="946404"/>
                  </a:lnTo>
                  <a:lnTo>
                    <a:pt x="6108" y="940308"/>
                  </a:lnTo>
                  <a:close/>
                </a:path>
                <a:path w="6350" h="1085214">
                  <a:moveTo>
                    <a:pt x="6108" y="912876"/>
                  </a:moveTo>
                  <a:lnTo>
                    <a:pt x="0" y="912876"/>
                  </a:lnTo>
                  <a:lnTo>
                    <a:pt x="0" y="918984"/>
                  </a:lnTo>
                  <a:lnTo>
                    <a:pt x="6108" y="918984"/>
                  </a:lnTo>
                  <a:lnTo>
                    <a:pt x="6108" y="912876"/>
                  </a:lnTo>
                  <a:close/>
                </a:path>
                <a:path w="6350" h="1085214">
                  <a:moveTo>
                    <a:pt x="6108" y="885444"/>
                  </a:moveTo>
                  <a:lnTo>
                    <a:pt x="0" y="885444"/>
                  </a:lnTo>
                  <a:lnTo>
                    <a:pt x="0" y="891540"/>
                  </a:lnTo>
                  <a:lnTo>
                    <a:pt x="6108" y="891540"/>
                  </a:lnTo>
                  <a:lnTo>
                    <a:pt x="6108" y="885444"/>
                  </a:lnTo>
                  <a:close/>
                </a:path>
                <a:path w="6350" h="1085214">
                  <a:moveTo>
                    <a:pt x="6108" y="856488"/>
                  </a:moveTo>
                  <a:lnTo>
                    <a:pt x="0" y="856488"/>
                  </a:lnTo>
                  <a:lnTo>
                    <a:pt x="0" y="864120"/>
                  </a:lnTo>
                  <a:lnTo>
                    <a:pt x="6108" y="864120"/>
                  </a:lnTo>
                  <a:lnTo>
                    <a:pt x="6108" y="856488"/>
                  </a:lnTo>
                  <a:close/>
                </a:path>
                <a:path w="6350" h="1085214">
                  <a:moveTo>
                    <a:pt x="6108" y="829056"/>
                  </a:moveTo>
                  <a:lnTo>
                    <a:pt x="0" y="829056"/>
                  </a:lnTo>
                  <a:lnTo>
                    <a:pt x="0" y="836676"/>
                  </a:lnTo>
                  <a:lnTo>
                    <a:pt x="6108" y="836676"/>
                  </a:lnTo>
                  <a:lnTo>
                    <a:pt x="6108" y="829056"/>
                  </a:lnTo>
                  <a:close/>
                </a:path>
                <a:path w="6350" h="1085214">
                  <a:moveTo>
                    <a:pt x="6108" y="801624"/>
                  </a:moveTo>
                  <a:lnTo>
                    <a:pt x="0" y="801624"/>
                  </a:lnTo>
                  <a:lnTo>
                    <a:pt x="0" y="809256"/>
                  </a:lnTo>
                  <a:lnTo>
                    <a:pt x="6108" y="809256"/>
                  </a:lnTo>
                  <a:lnTo>
                    <a:pt x="6108" y="801624"/>
                  </a:lnTo>
                  <a:close/>
                </a:path>
                <a:path w="6350" h="1085214">
                  <a:moveTo>
                    <a:pt x="6108" y="774192"/>
                  </a:moveTo>
                  <a:lnTo>
                    <a:pt x="0" y="774192"/>
                  </a:lnTo>
                  <a:lnTo>
                    <a:pt x="0" y="781812"/>
                  </a:lnTo>
                  <a:lnTo>
                    <a:pt x="6108" y="781812"/>
                  </a:lnTo>
                  <a:lnTo>
                    <a:pt x="6108" y="774192"/>
                  </a:lnTo>
                  <a:close/>
                </a:path>
                <a:path w="6350" h="1085214">
                  <a:moveTo>
                    <a:pt x="6108" y="746760"/>
                  </a:moveTo>
                  <a:lnTo>
                    <a:pt x="0" y="746760"/>
                  </a:lnTo>
                  <a:lnTo>
                    <a:pt x="0" y="754380"/>
                  </a:lnTo>
                  <a:lnTo>
                    <a:pt x="6108" y="754380"/>
                  </a:lnTo>
                  <a:lnTo>
                    <a:pt x="6108" y="746760"/>
                  </a:lnTo>
                  <a:close/>
                </a:path>
                <a:path w="6350" h="1085214">
                  <a:moveTo>
                    <a:pt x="6108" y="719328"/>
                  </a:moveTo>
                  <a:lnTo>
                    <a:pt x="0" y="719328"/>
                  </a:lnTo>
                  <a:lnTo>
                    <a:pt x="0" y="725424"/>
                  </a:lnTo>
                  <a:lnTo>
                    <a:pt x="6108" y="725424"/>
                  </a:lnTo>
                  <a:lnTo>
                    <a:pt x="6108" y="719328"/>
                  </a:lnTo>
                  <a:close/>
                </a:path>
                <a:path w="6350" h="1085214">
                  <a:moveTo>
                    <a:pt x="6108" y="691896"/>
                  </a:moveTo>
                  <a:lnTo>
                    <a:pt x="0" y="691896"/>
                  </a:lnTo>
                  <a:lnTo>
                    <a:pt x="0" y="697992"/>
                  </a:lnTo>
                  <a:lnTo>
                    <a:pt x="6108" y="697992"/>
                  </a:lnTo>
                  <a:lnTo>
                    <a:pt x="6108" y="691896"/>
                  </a:lnTo>
                  <a:close/>
                </a:path>
                <a:path w="6350" h="1085214">
                  <a:moveTo>
                    <a:pt x="6108" y="662940"/>
                  </a:moveTo>
                  <a:lnTo>
                    <a:pt x="0" y="662940"/>
                  </a:lnTo>
                  <a:lnTo>
                    <a:pt x="0" y="670572"/>
                  </a:lnTo>
                  <a:lnTo>
                    <a:pt x="6108" y="670572"/>
                  </a:lnTo>
                  <a:lnTo>
                    <a:pt x="6108" y="662940"/>
                  </a:lnTo>
                  <a:close/>
                </a:path>
                <a:path w="6350" h="1085214">
                  <a:moveTo>
                    <a:pt x="6108" y="635508"/>
                  </a:moveTo>
                  <a:lnTo>
                    <a:pt x="0" y="635508"/>
                  </a:lnTo>
                  <a:lnTo>
                    <a:pt x="0" y="643128"/>
                  </a:lnTo>
                  <a:lnTo>
                    <a:pt x="6108" y="643128"/>
                  </a:lnTo>
                  <a:lnTo>
                    <a:pt x="6108" y="635508"/>
                  </a:lnTo>
                  <a:close/>
                </a:path>
                <a:path w="6350" h="1085214">
                  <a:moveTo>
                    <a:pt x="6108" y="608076"/>
                  </a:moveTo>
                  <a:lnTo>
                    <a:pt x="0" y="608076"/>
                  </a:lnTo>
                  <a:lnTo>
                    <a:pt x="0" y="615708"/>
                  </a:lnTo>
                  <a:lnTo>
                    <a:pt x="6108" y="615708"/>
                  </a:lnTo>
                  <a:lnTo>
                    <a:pt x="6108" y="608076"/>
                  </a:lnTo>
                  <a:close/>
                </a:path>
                <a:path w="6350" h="1085214">
                  <a:moveTo>
                    <a:pt x="6108" y="580644"/>
                  </a:moveTo>
                  <a:lnTo>
                    <a:pt x="0" y="580644"/>
                  </a:lnTo>
                  <a:lnTo>
                    <a:pt x="0" y="588264"/>
                  </a:lnTo>
                  <a:lnTo>
                    <a:pt x="6108" y="588264"/>
                  </a:lnTo>
                  <a:lnTo>
                    <a:pt x="6108" y="580644"/>
                  </a:lnTo>
                  <a:close/>
                </a:path>
                <a:path w="6350" h="1085214">
                  <a:moveTo>
                    <a:pt x="6108" y="553212"/>
                  </a:moveTo>
                  <a:lnTo>
                    <a:pt x="0" y="553212"/>
                  </a:lnTo>
                  <a:lnTo>
                    <a:pt x="0" y="560832"/>
                  </a:lnTo>
                  <a:lnTo>
                    <a:pt x="6108" y="560832"/>
                  </a:lnTo>
                  <a:lnTo>
                    <a:pt x="6108" y="553212"/>
                  </a:lnTo>
                  <a:close/>
                </a:path>
                <a:path w="6350" h="1085214">
                  <a:moveTo>
                    <a:pt x="6108" y="525780"/>
                  </a:moveTo>
                  <a:lnTo>
                    <a:pt x="0" y="525780"/>
                  </a:lnTo>
                  <a:lnTo>
                    <a:pt x="0" y="531876"/>
                  </a:lnTo>
                  <a:lnTo>
                    <a:pt x="6108" y="531876"/>
                  </a:lnTo>
                  <a:lnTo>
                    <a:pt x="6108" y="525780"/>
                  </a:lnTo>
                  <a:close/>
                </a:path>
                <a:path w="6350" h="1085214">
                  <a:moveTo>
                    <a:pt x="6108" y="498348"/>
                  </a:moveTo>
                  <a:lnTo>
                    <a:pt x="0" y="498348"/>
                  </a:lnTo>
                  <a:lnTo>
                    <a:pt x="0" y="505968"/>
                  </a:lnTo>
                  <a:lnTo>
                    <a:pt x="6108" y="505968"/>
                  </a:lnTo>
                  <a:lnTo>
                    <a:pt x="6108" y="498348"/>
                  </a:lnTo>
                  <a:close/>
                </a:path>
                <a:path w="6350" h="1085214">
                  <a:moveTo>
                    <a:pt x="6108" y="470916"/>
                  </a:moveTo>
                  <a:lnTo>
                    <a:pt x="0" y="470916"/>
                  </a:lnTo>
                  <a:lnTo>
                    <a:pt x="0" y="477012"/>
                  </a:lnTo>
                  <a:lnTo>
                    <a:pt x="6108" y="477012"/>
                  </a:lnTo>
                  <a:lnTo>
                    <a:pt x="6108" y="470916"/>
                  </a:lnTo>
                  <a:close/>
                </a:path>
                <a:path w="6350" h="1085214">
                  <a:moveTo>
                    <a:pt x="6108" y="443484"/>
                  </a:moveTo>
                  <a:lnTo>
                    <a:pt x="0" y="443484"/>
                  </a:lnTo>
                  <a:lnTo>
                    <a:pt x="0" y="449580"/>
                  </a:lnTo>
                  <a:lnTo>
                    <a:pt x="6108" y="449580"/>
                  </a:lnTo>
                  <a:lnTo>
                    <a:pt x="6108" y="443484"/>
                  </a:lnTo>
                  <a:close/>
                </a:path>
                <a:path w="6350" h="1085214">
                  <a:moveTo>
                    <a:pt x="6108" y="416052"/>
                  </a:moveTo>
                  <a:lnTo>
                    <a:pt x="0" y="416052"/>
                  </a:lnTo>
                  <a:lnTo>
                    <a:pt x="0" y="422148"/>
                  </a:lnTo>
                  <a:lnTo>
                    <a:pt x="6108" y="422148"/>
                  </a:lnTo>
                  <a:lnTo>
                    <a:pt x="6108" y="416052"/>
                  </a:lnTo>
                  <a:close/>
                </a:path>
                <a:path w="6350" h="1085214">
                  <a:moveTo>
                    <a:pt x="6108" y="387096"/>
                  </a:moveTo>
                  <a:lnTo>
                    <a:pt x="0" y="387096"/>
                  </a:lnTo>
                  <a:lnTo>
                    <a:pt x="0" y="394716"/>
                  </a:lnTo>
                  <a:lnTo>
                    <a:pt x="6108" y="394716"/>
                  </a:lnTo>
                  <a:lnTo>
                    <a:pt x="6108" y="387096"/>
                  </a:lnTo>
                  <a:close/>
                </a:path>
                <a:path w="6350" h="1085214">
                  <a:moveTo>
                    <a:pt x="6108" y="359664"/>
                  </a:moveTo>
                  <a:lnTo>
                    <a:pt x="0" y="359664"/>
                  </a:lnTo>
                  <a:lnTo>
                    <a:pt x="0" y="367284"/>
                  </a:lnTo>
                  <a:lnTo>
                    <a:pt x="6108" y="367284"/>
                  </a:lnTo>
                  <a:lnTo>
                    <a:pt x="6108" y="359664"/>
                  </a:lnTo>
                  <a:close/>
                </a:path>
                <a:path w="6350" h="1085214">
                  <a:moveTo>
                    <a:pt x="6108" y="332232"/>
                  </a:moveTo>
                  <a:lnTo>
                    <a:pt x="0" y="332232"/>
                  </a:lnTo>
                  <a:lnTo>
                    <a:pt x="0" y="338328"/>
                  </a:lnTo>
                  <a:lnTo>
                    <a:pt x="6108" y="338328"/>
                  </a:lnTo>
                  <a:lnTo>
                    <a:pt x="6108" y="332232"/>
                  </a:lnTo>
                  <a:close/>
                </a:path>
                <a:path w="6350" h="1085214">
                  <a:moveTo>
                    <a:pt x="6108" y="304800"/>
                  </a:moveTo>
                  <a:lnTo>
                    <a:pt x="0" y="304800"/>
                  </a:lnTo>
                  <a:lnTo>
                    <a:pt x="0" y="310896"/>
                  </a:lnTo>
                  <a:lnTo>
                    <a:pt x="6108" y="310896"/>
                  </a:lnTo>
                  <a:lnTo>
                    <a:pt x="6108" y="304800"/>
                  </a:lnTo>
                  <a:close/>
                </a:path>
                <a:path w="6350" h="1085214">
                  <a:moveTo>
                    <a:pt x="6108" y="277368"/>
                  </a:moveTo>
                  <a:lnTo>
                    <a:pt x="0" y="277368"/>
                  </a:lnTo>
                  <a:lnTo>
                    <a:pt x="0" y="283464"/>
                  </a:lnTo>
                  <a:lnTo>
                    <a:pt x="6108" y="283464"/>
                  </a:lnTo>
                  <a:lnTo>
                    <a:pt x="6108" y="277368"/>
                  </a:lnTo>
                  <a:close/>
                </a:path>
                <a:path w="6350" h="1085214">
                  <a:moveTo>
                    <a:pt x="6108" y="248412"/>
                  </a:moveTo>
                  <a:lnTo>
                    <a:pt x="0" y="248412"/>
                  </a:lnTo>
                  <a:lnTo>
                    <a:pt x="0" y="256032"/>
                  </a:lnTo>
                  <a:lnTo>
                    <a:pt x="6108" y="256032"/>
                  </a:lnTo>
                  <a:lnTo>
                    <a:pt x="6108" y="248412"/>
                  </a:lnTo>
                  <a:close/>
                </a:path>
                <a:path w="6350" h="1085214">
                  <a:moveTo>
                    <a:pt x="6108" y="222504"/>
                  </a:moveTo>
                  <a:lnTo>
                    <a:pt x="0" y="222504"/>
                  </a:lnTo>
                  <a:lnTo>
                    <a:pt x="0" y="228600"/>
                  </a:lnTo>
                  <a:lnTo>
                    <a:pt x="6108" y="228600"/>
                  </a:lnTo>
                  <a:lnTo>
                    <a:pt x="6108" y="222504"/>
                  </a:lnTo>
                  <a:close/>
                </a:path>
                <a:path w="6350" h="1085214">
                  <a:moveTo>
                    <a:pt x="6108" y="193548"/>
                  </a:moveTo>
                  <a:lnTo>
                    <a:pt x="0" y="193548"/>
                  </a:lnTo>
                  <a:lnTo>
                    <a:pt x="0" y="201168"/>
                  </a:lnTo>
                  <a:lnTo>
                    <a:pt x="6108" y="201168"/>
                  </a:lnTo>
                  <a:lnTo>
                    <a:pt x="6108" y="193548"/>
                  </a:lnTo>
                  <a:close/>
                </a:path>
                <a:path w="6350" h="1085214">
                  <a:moveTo>
                    <a:pt x="6108" y="166116"/>
                  </a:moveTo>
                  <a:lnTo>
                    <a:pt x="0" y="166116"/>
                  </a:lnTo>
                  <a:lnTo>
                    <a:pt x="0" y="172212"/>
                  </a:lnTo>
                  <a:lnTo>
                    <a:pt x="6108" y="172212"/>
                  </a:lnTo>
                  <a:lnTo>
                    <a:pt x="6108" y="166116"/>
                  </a:lnTo>
                  <a:close/>
                </a:path>
                <a:path w="6350" h="1085214">
                  <a:moveTo>
                    <a:pt x="6108" y="138684"/>
                  </a:moveTo>
                  <a:lnTo>
                    <a:pt x="0" y="138684"/>
                  </a:lnTo>
                  <a:lnTo>
                    <a:pt x="0" y="144780"/>
                  </a:lnTo>
                  <a:lnTo>
                    <a:pt x="6108" y="144780"/>
                  </a:lnTo>
                  <a:lnTo>
                    <a:pt x="6108" y="138684"/>
                  </a:lnTo>
                  <a:close/>
                </a:path>
                <a:path w="6350" h="1085214">
                  <a:moveTo>
                    <a:pt x="6108" y="111252"/>
                  </a:moveTo>
                  <a:lnTo>
                    <a:pt x="0" y="111252"/>
                  </a:lnTo>
                  <a:lnTo>
                    <a:pt x="0" y="117348"/>
                  </a:lnTo>
                  <a:lnTo>
                    <a:pt x="6108" y="117348"/>
                  </a:lnTo>
                  <a:lnTo>
                    <a:pt x="6108" y="111252"/>
                  </a:lnTo>
                  <a:close/>
                </a:path>
                <a:path w="6350" h="1085214">
                  <a:moveTo>
                    <a:pt x="6108" y="82296"/>
                  </a:moveTo>
                  <a:lnTo>
                    <a:pt x="0" y="82296"/>
                  </a:lnTo>
                  <a:lnTo>
                    <a:pt x="0" y="89916"/>
                  </a:lnTo>
                  <a:lnTo>
                    <a:pt x="6108" y="89916"/>
                  </a:lnTo>
                  <a:lnTo>
                    <a:pt x="6108" y="82296"/>
                  </a:lnTo>
                  <a:close/>
                </a:path>
                <a:path w="6350" h="1085214">
                  <a:moveTo>
                    <a:pt x="6108" y="54864"/>
                  </a:moveTo>
                  <a:lnTo>
                    <a:pt x="0" y="54864"/>
                  </a:lnTo>
                  <a:lnTo>
                    <a:pt x="0" y="62484"/>
                  </a:lnTo>
                  <a:lnTo>
                    <a:pt x="6108" y="62484"/>
                  </a:lnTo>
                  <a:lnTo>
                    <a:pt x="6108" y="54864"/>
                  </a:lnTo>
                  <a:close/>
                </a:path>
                <a:path w="6350" h="1085214">
                  <a:moveTo>
                    <a:pt x="6108" y="27432"/>
                  </a:moveTo>
                  <a:lnTo>
                    <a:pt x="0" y="27432"/>
                  </a:lnTo>
                  <a:lnTo>
                    <a:pt x="0" y="35052"/>
                  </a:lnTo>
                  <a:lnTo>
                    <a:pt x="6108" y="35052"/>
                  </a:lnTo>
                  <a:lnTo>
                    <a:pt x="6108" y="27432"/>
                  </a:lnTo>
                  <a:close/>
                </a:path>
                <a:path w="6350" h="1085214">
                  <a:moveTo>
                    <a:pt x="610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108" y="7620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4705096" y="27238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4705096" y="27238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4491736" y="247700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4491736" y="247700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4705096" y="271779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4705096" y="269036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5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4705096" y="269036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5"/>
                  </a:moveTo>
                  <a:lnTo>
                    <a:pt x="0" y="6095"/>
                  </a:lnTo>
                  <a:lnTo>
                    <a:pt x="0" y="0"/>
                  </a:lnTo>
                  <a:lnTo>
                    <a:pt x="6095" y="0"/>
                  </a:lnTo>
                  <a:lnTo>
                    <a:pt x="7619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4700524" y="26614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7620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4700524" y="26614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7620"/>
                  </a:moveTo>
                  <a:lnTo>
                    <a:pt x="1524" y="7620"/>
                  </a:lnTo>
                  <a:lnTo>
                    <a:pt x="0" y="1524"/>
                  </a:lnTo>
                  <a:lnTo>
                    <a:pt x="6096" y="0"/>
                  </a:lnTo>
                  <a:lnTo>
                    <a:pt x="762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4694428" y="26355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5"/>
                  </a:moveTo>
                  <a:lnTo>
                    <a:pt x="6096" y="1523"/>
                  </a:lnTo>
                  <a:lnTo>
                    <a:pt x="4572" y="1523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4" y="7619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4694428" y="26355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5"/>
                  </a:moveTo>
                  <a:lnTo>
                    <a:pt x="1524" y="7619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6096" y="1523"/>
                  </a:lnTo>
                  <a:lnTo>
                    <a:pt x="762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4692904" y="263550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1"/>
                  </a:moveTo>
                  <a:lnTo>
                    <a:pt x="7620" y="1523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1524" y="3047"/>
                  </a:lnTo>
                  <a:lnTo>
                    <a:pt x="1524" y="4571"/>
                  </a:lnTo>
                  <a:lnTo>
                    <a:pt x="3048" y="4571"/>
                  </a:lnTo>
                  <a:lnTo>
                    <a:pt x="3048" y="6095"/>
                  </a:lnTo>
                  <a:lnTo>
                    <a:pt x="6096" y="6095"/>
                  </a:lnTo>
                  <a:lnTo>
                    <a:pt x="6096" y="4571"/>
                  </a:lnTo>
                  <a:lnTo>
                    <a:pt x="762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4692904" y="263550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1523"/>
                  </a:moveTo>
                  <a:lnTo>
                    <a:pt x="7620" y="4571"/>
                  </a:lnTo>
                  <a:lnTo>
                    <a:pt x="6096" y="4571"/>
                  </a:lnTo>
                  <a:lnTo>
                    <a:pt x="6096" y="6095"/>
                  </a:lnTo>
                  <a:lnTo>
                    <a:pt x="3048" y="6095"/>
                  </a:lnTo>
                  <a:lnTo>
                    <a:pt x="3048" y="4571"/>
                  </a:lnTo>
                  <a:lnTo>
                    <a:pt x="1524" y="4571"/>
                  </a:lnTo>
                  <a:lnTo>
                    <a:pt x="1524" y="3047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7620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4685284" y="261111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3048"/>
                  </a:moveTo>
                  <a:lnTo>
                    <a:pt x="4571" y="3048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6095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4685284" y="261111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3048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3048"/>
                  </a:lnTo>
                  <a:lnTo>
                    <a:pt x="6095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4682236" y="260807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9143"/>
                  </a:moveTo>
                  <a:lnTo>
                    <a:pt x="7619" y="6095"/>
                  </a:lnTo>
                  <a:lnTo>
                    <a:pt x="6096" y="0"/>
                  </a:lnTo>
                  <a:lnTo>
                    <a:pt x="0" y="3047"/>
                  </a:lnTo>
                  <a:lnTo>
                    <a:pt x="3048" y="7619"/>
                  </a:lnTo>
                  <a:lnTo>
                    <a:pt x="3048" y="9143"/>
                  </a:lnTo>
                  <a:lnTo>
                    <a:pt x="7619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4682236" y="260807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6095"/>
                  </a:moveTo>
                  <a:lnTo>
                    <a:pt x="7619" y="9143"/>
                  </a:lnTo>
                  <a:lnTo>
                    <a:pt x="3048" y="9143"/>
                  </a:lnTo>
                  <a:lnTo>
                    <a:pt x="3048" y="7619"/>
                  </a:lnTo>
                  <a:lnTo>
                    <a:pt x="0" y="3047"/>
                  </a:lnTo>
                  <a:lnTo>
                    <a:pt x="6096" y="0"/>
                  </a:lnTo>
                  <a:lnTo>
                    <a:pt x="7619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4670044" y="258368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6096"/>
                  </a:moveTo>
                  <a:lnTo>
                    <a:pt x="4571" y="0"/>
                  </a:lnTo>
                  <a:lnTo>
                    <a:pt x="0" y="4572"/>
                  </a:lnTo>
                  <a:lnTo>
                    <a:pt x="3047" y="9144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4670044" y="258368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6096"/>
                  </a:moveTo>
                  <a:lnTo>
                    <a:pt x="3047" y="9144"/>
                  </a:lnTo>
                  <a:lnTo>
                    <a:pt x="0" y="4572"/>
                  </a:lnTo>
                  <a:lnTo>
                    <a:pt x="4571" y="0"/>
                  </a:lnTo>
                  <a:lnTo>
                    <a:pt x="7619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4653280" y="25623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0"/>
                  </a:lnTo>
                  <a:lnTo>
                    <a:pt x="0" y="3047"/>
                  </a:lnTo>
                  <a:lnTo>
                    <a:pt x="4572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4653280" y="25623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9143"/>
                  </a:lnTo>
                  <a:lnTo>
                    <a:pt x="0" y="3047"/>
                  </a:lnTo>
                  <a:lnTo>
                    <a:pt x="4572" y="0"/>
                  </a:lnTo>
                  <a:lnTo>
                    <a:pt x="914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4634992" y="254101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9144" y="4571"/>
                  </a:moveTo>
                  <a:lnTo>
                    <a:pt x="4572" y="1523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4572" y="10667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4634992" y="254101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9144" y="4571"/>
                  </a:moveTo>
                  <a:lnTo>
                    <a:pt x="4572" y="10667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4572" y="1523"/>
                  </a:lnTo>
                  <a:lnTo>
                    <a:pt x="914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4634992" y="254101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3"/>
                  </a:lnTo>
                  <a:lnTo>
                    <a:pt x="4572" y="1523"/>
                  </a:lnTo>
                  <a:lnTo>
                    <a:pt x="4572" y="0"/>
                  </a:lnTo>
                  <a:lnTo>
                    <a:pt x="0" y="4571"/>
                  </a:lnTo>
                  <a:lnTo>
                    <a:pt x="0" y="6095"/>
                  </a:lnTo>
                  <a:lnTo>
                    <a:pt x="3048" y="6095"/>
                  </a:lnTo>
                  <a:lnTo>
                    <a:pt x="4572" y="4571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4634992" y="254101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1523"/>
                  </a:moveTo>
                  <a:lnTo>
                    <a:pt x="6096" y="1523"/>
                  </a:lnTo>
                  <a:lnTo>
                    <a:pt x="6096" y="4571"/>
                  </a:lnTo>
                  <a:lnTo>
                    <a:pt x="4572" y="4571"/>
                  </a:lnTo>
                  <a:lnTo>
                    <a:pt x="3048" y="6095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4572" y="0"/>
                  </a:lnTo>
                  <a:lnTo>
                    <a:pt x="4572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4615180" y="25242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3047"/>
                  </a:moveTo>
                  <a:lnTo>
                    <a:pt x="4572" y="1523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4572" y="7619"/>
                  </a:lnTo>
                  <a:lnTo>
                    <a:pt x="7620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4615180" y="25242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3047"/>
                  </a:moveTo>
                  <a:lnTo>
                    <a:pt x="4572" y="7619"/>
                  </a:ln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3047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7620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4613656" y="25227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6095"/>
                  </a:moveTo>
                  <a:lnTo>
                    <a:pt x="9144" y="4571"/>
                  </a:lnTo>
                  <a:lnTo>
                    <a:pt x="7620" y="3047"/>
                  </a:lnTo>
                  <a:lnTo>
                    <a:pt x="6096" y="3047"/>
                  </a:lnTo>
                  <a:lnTo>
                    <a:pt x="4572" y="0"/>
                  </a:lnTo>
                  <a:lnTo>
                    <a:pt x="0" y="6095"/>
                  </a:lnTo>
                  <a:lnTo>
                    <a:pt x="3048" y="7619"/>
                  </a:lnTo>
                  <a:lnTo>
                    <a:pt x="6096" y="7619"/>
                  </a:lnTo>
                  <a:lnTo>
                    <a:pt x="7620" y="6095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4613656" y="25227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6096" y="3047"/>
                  </a:moveTo>
                  <a:lnTo>
                    <a:pt x="7620" y="3047"/>
                  </a:lnTo>
                  <a:lnTo>
                    <a:pt x="9144" y="4571"/>
                  </a:lnTo>
                  <a:lnTo>
                    <a:pt x="9144" y="6095"/>
                  </a:lnTo>
                  <a:lnTo>
                    <a:pt x="7620" y="6095"/>
                  </a:lnTo>
                  <a:lnTo>
                    <a:pt x="6096" y="7619"/>
                  </a:lnTo>
                  <a:lnTo>
                    <a:pt x="3048" y="7619"/>
                  </a:lnTo>
                  <a:lnTo>
                    <a:pt x="0" y="6095"/>
                  </a:lnTo>
                  <a:lnTo>
                    <a:pt x="4572" y="0"/>
                  </a:lnTo>
                  <a:lnTo>
                    <a:pt x="6096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4595368" y="251053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1524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609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4595368" y="251053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1524"/>
                  </a:moveTo>
                  <a:lnTo>
                    <a:pt x="1524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609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4590796" y="250748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7620"/>
                  </a:moveTo>
                  <a:lnTo>
                    <a:pt x="10667" y="4572"/>
                  </a:lnTo>
                  <a:lnTo>
                    <a:pt x="9143" y="3048"/>
                  </a:lnTo>
                  <a:lnTo>
                    <a:pt x="4571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9144"/>
                  </a:lnTo>
                  <a:lnTo>
                    <a:pt x="9143" y="7620"/>
                  </a:lnTo>
                  <a:lnTo>
                    <a:pt x="10667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4590796" y="250748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9143" y="3048"/>
                  </a:moveTo>
                  <a:lnTo>
                    <a:pt x="10667" y="4572"/>
                  </a:lnTo>
                  <a:lnTo>
                    <a:pt x="10667" y="7620"/>
                  </a:lnTo>
                  <a:lnTo>
                    <a:pt x="9143" y="7620"/>
                  </a:lnTo>
                  <a:lnTo>
                    <a:pt x="9143" y="9144"/>
                  </a:lnTo>
                  <a:lnTo>
                    <a:pt x="6095" y="9144"/>
                  </a:lnTo>
                  <a:lnTo>
                    <a:pt x="0" y="6096"/>
                  </a:lnTo>
                  <a:lnTo>
                    <a:pt x="4571" y="0"/>
                  </a:lnTo>
                  <a:lnTo>
                    <a:pt x="9143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4566412" y="24952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7620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4566412" y="24952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7620" y="9143"/>
                  </a:lnTo>
                  <a:lnTo>
                    <a:pt x="0" y="6096"/>
                  </a:lnTo>
                  <a:lnTo>
                    <a:pt x="3048" y="0"/>
                  </a:lnTo>
                  <a:lnTo>
                    <a:pt x="9143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4542028" y="24861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3047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7619"/>
                  </a:lnTo>
                  <a:lnTo>
                    <a:pt x="7620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4542028" y="24861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3047"/>
                  </a:moveTo>
                  <a:lnTo>
                    <a:pt x="6096" y="7619"/>
                  </a:lnTo>
                  <a:lnTo>
                    <a:pt x="0" y="6095"/>
                  </a:lnTo>
                  <a:lnTo>
                    <a:pt x="1524" y="0"/>
                  </a:lnTo>
                  <a:lnTo>
                    <a:pt x="7620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4513072" y="248005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7619"/>
                  </a:moveTo>
                  <a:lnTo>
                    <a:pt x="9143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4513072" y="248005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1524"/>
                  </a:moveTo>
                  <a:lnTo>
                    <a:pt x="9143" y="7619"/>
                  </a:lnTo>
                  <a:lnTo>
                    <a:pt x="3048" y="6095"/>
                  </a:lnTo>
                  <a:lnTo>
                    <a:pt x="1524" y="6095"/>
                  </a:lnTo>
                  <a:lnTo>
                    <a:pt x="0" y="4571"/>
                  </a:lnTo>
                  <a:lnTo>
                    <a:pt x="0" y="1524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914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4516120" y="24800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3047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304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4516120" y="24800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3047" y="1524"/>
                  </a:lnTo>
                  <a:lnTo>
                    <a:pt x="3047" y="6095"/>
                  </a:lnTo>
                  <a:lnTo>
                    <a:pt x="0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4491736" y="247700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30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4494784" y="2473959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60" h="22860">
                  <a:moveTo>
                    <a:pt x="60960" y="1676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59436" y="22860"/>
                  </a:lnTo>
                  <a:lnTo>
                    <a:pt x="60960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4494784" y="2473959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60" h="22860">
                  <a:moveTo>
                    <a:pt x="60960" y="16764"/>
                  </a:moveTo>
                  <a:lnTo>
                    <a:pt x="59436" y="22860"/>
                  </a:lnTo>
                  <a:lnTo>
                    <a:pt x="0" y="6096"/>
                  </a:lnTo>
                  <a:lnTo>
                    <a:pt x="3048" y="0"/>
                  </a:lnTo>
                  <a:lnTo>
                    <a:pt x="60960" y="167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4481068" y="2467863"/>
              <a:ext cx="30480" cy="15240"/>
            </a:xfrm>
            <a:custGeom>
              <a:avLst/>
              <a:gdLst/>
              <a:ahLst/>
              <a:cxnLst/>
              <a:rect l="l" t="t" r="r" b="b"/>
              <a:pathLst>
                <a:path w="30479" h="15239">
                  <a:moveTo>
                    <a:pt x="30480" y="9144"/>
                  </a:moveTo>
                  <a:lnTo>
                    <a:pt x="1524" y="0"/>
                  </a:lnTo>
                  <a:lnTo>
                    <a:pt x="0" y="7620"/>
                  </a:lnTo>
                  <a:lnTo>
                    <a:pt x="28956" y="15240"/>
                  </a:lnTo>
                  <a:lnTo>
                    <a:pt x="30480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4481068" y="2467863"/>
              <a:ext cx="30480" cy="15240"/>
            </a:xfrm>
            <a:custGeom>
              <a:avLst/>
              <a:gdLst/>
              <a:ahLst/>
              <a:cxnLst/>
              <a:rect l="l" t="t" r="r" b="b"/>
              <a:pathLst>
                <a:path w="30479" h="15239">
                  <a:moveTo>
                    <a:pt x="0" y="7620"/>
                  </a:moveTo>
                  <a:lnTo>
                    <a:pt x="1524" y="0"/>
                  </a:lnTo>
                  <a:lnTo>
                    <a:pt x="30480" y="9144"/>
                  </a:lnTo>
                  <a:lnTo>
                    <a:pt x="28956" y="1524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4481068" y="2451099"/>
              <a:ext cx="76200" cy="78105"/>
            </a:xfrm>
            <a:custGeom>
              <a:avLst/>
              <a:gdLst/>
              <a:ahLst/>
              <a:cxnLst/>
              <a:rect l="l" t="t" r="r" b="b"/>
              <a:pathLst>
                <a:path w="76200" h="78105">
                  <a:moveTo>
                    <a:pt x="76200" y="0"/>
                  </a:moveTo>
                  <a:lnTo>
                    <a:pt x="0" y="21336"/>
                  </a:lnTo>
                  <a:lnTo>
                    <a:pt x="52171" y="73520"/>
                  </a:lnTo>
                  <a:lnTo>
                    <a:pt x="53340" y="77724"/>
                  </a:lnTo>
                  <a:lnTo>
                    <a:pt x="55778" y="77114"/>
                  </a:lnTo>
                  <a:lnTo>
                    <a:pt x="56388" y="77724"/>
                  </a:lnTo>
                  <a:lnTo>
                    <a:pt x="56197" y="77012"/>
                  </a:lnTo>
                  <a:lnTo>
                    <a:pt x="59436" y="76200"/>
                  </a:lnTo>
                  <a:lnTo>
                    <a:pt x="47244" y="32004"/>
                  </a:lnTo>
                  <a:lnTo>
                    <a:pt x="44386" y="32727"/>
                  </a:lnTo>
                  <a:lnTo>
                    <a:pt x="44196" y="32004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4522216" y="2483103"/>
              <a:ext cx="18415" cy="45720"/>
            </a:xfrm>
            <a:custGeom>
              <a:avLst/>
              <a:gdLst/>
              <a:ahLst/>
              <a:cxnLst/>
              <a:rect l="l" t="t" r="r" b="b"/>
              <a:pathLst>
                <a:path w="18414" h="45719">
                  <a:moveTo>
                    <a:pt x="0" y="1523"/>
                  </a:moveTo>
                  <a:lnTo>
                    <a:pt x="6096" y="0"/>
                  </a:lnTo>
                  <a:lnTo>
                    <a:pt x="18287" y="44195"/>
                  </a:lnTo>
                  <a:lnTo>
                    <a:pt x="12192" y="45719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4478020" y="2469387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59" y="56388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56387" y="60960"/>
                  </a:lnTo>
                  <a:lnTo>
                    <a:pt x="60959" y="5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4478020" y="2469387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59" y="56388"/>
                  </a:moveTo>
                  <a:lnTo>
                    <a:pt x="56387" y="60960"/>
                  </a:lnTo>
                  <a:lnTo>
                    <a:pt x="0" y="4572"/>
                  </a:lnTo>
                  <a:lnTo>
                    <a:pt x="6095" y="0"/>
                  </a:lnTo>
                  <a:lnTo>
                    <a:pt x="60959" y="563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4481068" y="2448051"/>
              <a:ext cx="79375" cy="27940"/>
            </a:xfrm>
            <a:custGeom>
              <a:avLst/>
              <a:gdLst/>
              <a:ahLst/>
              <a:cxnLst/>
              <a:rect l="l" t="t" r="r" b="b"/>
              <a:pathLst>
                <a:path w="79375" h="27939">
                  <a:moveTo>
                    <a:pt x="79248" y="6095"/>
                  </a:moveTo>
                  <a:lnTo>
                    <a:pt x="76200" y="0"/>
                  </a:lnTo>
                  <a:lnTo>
                    <a:pt x="0" y="21335"/>
                  </a:lnTo>
                  <a:lnTo>
                    <a:pt x="1524" y="27431"/>
                  </a:lnTo>
                  <a:lnTo>
                    <a:pt x="792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4481068" y="2448051"/>
              <a:ext cx="79375" cy="27940"/>
            </a:xfrm>
            <a:custGeom>
              <a:avLst/>
              <a:gdLst/>
              <a:ahLst/>
              <a:cxnLst/>
              <a:rect l="l" t="t" r="r" b="b"/>
              <a:pathLst>
                <a:path w="79375" h="27939">
                  <a:moveTo>
                    <a:pt x="1524" y="27431"/>
                  </a:moveTo>
                  <a:lnTo>
                    <a:pt x="0" y="21335"/>
                  </a:lnTo>
                  <a:lnTo>
                    <a:pt x="76200" y="0"/>
                  </a:lnTo>
                  <a:lnTo>
                    <a:pt x="79248" y="6095"/>
                  </a:lnTo>
                  <a:lnTo>
                    <a:pt x="1524" y="274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4522216" y="2448051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6095"/>
                  </a:moveTo>
                  <a:lnTo>
                    <a:pt x="33528" y="0"/>
                  </a:lnTo>
                  <a:lnTo>
                    <a:pt x="0" y="33527"/>
                  </a:lnTo>
                  <a:lnTo>
                    <a:pt x="4572" y="38099"/>
                  </a:lnTo>
                  <a:lnTo>
                    <a:pt x="3810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4522216" y="2448051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3528" y="0"/>
                  </a:moveTo>
                  <a:lnTo>
                    <a:pt x="38100" y="6095"/>
                  </a:lnTo>
                  <a:lnTo>
                    <a:pt x="4572" y="38099"/>
                  </a:lnTo>
                  <a:lnTo>
                    <a:pt x="0" y="33527"/>
                  </a:lnTo>
                  <a:lnTo>
                    <a:pt x="3352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5014468" y="4267720"/>
              <a:ext cx="737870" cy="121920"/>
            </a:xfrm>
            <a:custGeom>
              <a:avLst/>
              <a:gdLst/>
              <a:ahLst/>
              <a:cxnLst/>
              <a:rect l="l" t="t" r="r" b="b"/>
              <a:pathLst>
                <a:path w="737870" h="121920">
                  <a:moveTo>
                    <a:pt x="737603" y="0"/>
                  </a:moveTo>
                  <a:lnTo>
                    <a:pt x="0" y="0"/>
                  </a:lnTo>
                  <a:lnTo>
                    <a:pt x="0" y="89903"/>
                  </a:lnTo>
                  <a:lnTo>
                    <a:pt x="0" y="121920"/>
                  </a:lnTo>
                  <a:lnTo>
                    <a:pt x="737603" y="121920"/>
                  </a:lnTo>
                  <a:lnTo>
                    <a:pt x="737603" y="89903"/>
                  </a:lnTo>
                  <a:lnTo>
                    <a:pt x="73760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4974844" y="4240276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117348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743712" y="1173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974844" y="4240276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0"/>
                  </a:moveTo>
                  <a:lnTo>
                    <a:pt x="743712" y="117348"/>
                  </a:lnTo>
                  <a:lnTo>
                    <a:pt x="0" y="117348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5214112" y="4270755"/>
              <a:ext cx="254635" cy="55244"/>
            </a:xfrm>
            <a:custGeom>
              <a:avLst/>
              <a:gdLst/>
              <a:ahLst/>
              <a:cxnLst/>
              <a:rect l="l" t="t" r="r" b="b"/>
              <a:pathLst>
                <a:path w="254635" h="55245">
                  <a:moveTo>
                    <a:pt x="254508" y="54863"/>
                  </a:moveTo>
                  <a:lnTo>
                    <a:pt x="254508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254508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3" name="object 683"/>
          <p:cNvSpPr txBox="1"/>
          <p:nvPr/>
        </p:nvSpPr>
        <p:spPr>
          <a:xfrm>
            <a:off x="5157723" y="4255363"/>
            <a:ext cx="36512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Mapping</a:t>
            </a:r>
            <a:r>
              <a:rPr sz="450" spc="-25" dirty="0">
                <a:latin typeface="Times New Roman"/>
                <a:cs typeface="Times New Roman"/>
              </a:rPr>
              <a:t> </a:t>
            </a:r>
            <a:r>
              <a:rPr sz="300" spc="10" dirty="0">
                <a:latin typeface="Times New Roman"/>
                <a:cs typeface="Times New Roman"/>
              </a:rPr>
              <a:t>(FPGA)</a:t>
            </a:r>
            <a:endParaRPr sz="300">
              <a:latin typeface="Times New Roman"/>
              <a:cs typeface="Times New Roman"/>
            </a:endParaRPr>
          </a:p>
        </p:txBody>
      </p:sp>
      <p:grpSp>
        <p:nvGrpSpPr>
          <p:cNvPr id="684" name="object 684"/>
          <p:cNvGrpSpPr/>
          <p:nvPr/>
        </p:nvGrpSpPr>
        <p:grpSpPr>
          <a:xfrm>
            <a:off x="4971669" y="4363720"/>
            <a:ext cx="780415" cy="292735"/>
            <a:chOff x="4971669" y="4363720"/>
            <a:chExt cx="780415" cy="292735"/>
          </a:xfrm>
        </p:grpSpPr>
        <p:sp>
          <p:nvSpPr>
            <p:cNvPr id="685" name="object 685"/>
            <p:cNvSpPr/>
            <p:nvPr/>
          </p:nvSpPr>
          <p:spPr>
            <a:xfrm>
              <a:off x="5297170" y="4363720"/>
              <a:ext cx="86867" cy="1394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5014468" y="4532896"/>
              <a:ext cx="737870" cy="123825"/>
            </a:xfrm>
            <a:custGeom>
              <a:avLst/>
              <a:gdLst/>
              <a:ahLst/>
              <a:cxnLst/>
              <a:rect l="l" t="t" r="r" b="b"/>
              <a:pathLst>
                <a:path w="737870" h="123825">
                  <a:moveTo>
                    <a:pt x="737603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0" y="123444"/>
                  </a:lnTo>
                  <a:lnTo>
                    <a:pt x="737603" y="123444"/>
                  </a:lnTo>
                  <a:lnTo>
                    <a:pt x="737603" y="91427"/>
                  </a:lnTo>
                  <a:lnTo>
                    <a:pt x="73760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4974844" y="4506976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117348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743712" y="1173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4974844" y="4506976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0"/>
                  </a:moveTo>
                  <a:lnTo>
                    <a:pt x="743712" y="117348"/>
                  </a:lnTo>
                  <a:lnTo>
                    <a:pt x="0" y="117348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5160772" y="4540504"/>
              <a:ext cx="379730" cy="55244"/>
            </a:xfrm>
            <a:custGeom>
              <a:avLst/>
              <a:gdLst/>
              <a:ahLst/>
              <a:cxnLst/>
              <a:rect l="l" t="t" r="r" b="b"/>
              <a:pathLst>
                <a:path w="379729" h="55245">
                  <a:moveTo>
                    <a:pt x="379475" y="54863"/>
                  </a:moveTo>
                  <a:lnTo>
                    <a:pt x="379475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379475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0" name="object 690"/>
          <p:cNvSpPr txBox="1"/>
          <p:nvPr/>
        </p:nvSpPr>
        <p:spPr>
          <a:xfrm>
            <a:off x="5180584" y="4528159"/>
            <a:ext cx="33210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Floorplanning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691" name="object 691"/>
          <p:cNvGrpSpPr/>
          <p:nvPr/>
        </p:nvGrpSpPr>
        <p:grpSpPr>
          <a:xfrm>
            <a:off x="4970145" y="4624323"/>
            <a:ext cx="780415" cy="318770"/>
            <a:chOff x="4970145" y="4624323"/>
            <a:chExt cx="780415" cy="318770"/>
          </a:xfrm>
        </p:grpSpPr>
        <p:sp>
          <p:nvSpPr>
            <p:cNvPr id="692" name="object 692"/>
            <p:cNvSpPr/>
            <p:nvPr/>
          </p:nvSpPr>
          <p:spPr>
            <a:xfrm>
              <a:off x="5297170" y="4624323"/>
              <a:ext cx="86867" cy="16230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5011420" y="4820932"/>
              <a:ext cx="739140" cy="121920"/>
            </a:xfrm>
            <a:custGeom>
              <a:avLst/>
              <a:gdLst/>
              <a:ahLst/>
              <a:cxnLst/>
              <a:rect l="l" t="t" r="r" b="b"/>
              <a:pathLst>
                <a:path w="739139" h="121920">
                  <a:moveTo>
                    <a:pt x="739140" y="0"/>
                  </a:moveTo>
                  <a:lnTo>
                    <a:pt x="0" y="0"/>
                  </a:lnTo>
                  <a:lnTo>
                    <a:pt x="0" y="91427"/>
                  </a:lnTo>
                  <a:lnTo>
                    <a:pt x="0" y="121920"/>
                  </a:lnTo>
                  <a:lnTo>
                    <a:pt x="739140" y="121920"/>
                  </a:lnTo>
                  <a:lnTo>
                    <a:pt x="739140" y="91427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4973320" y="4793487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118872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8872"/>
                  </a:lnTo>
                  <a:lnTo>
                    <a:pt x="743712" y="11887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4973320" y="4793487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0"/>
                  </a:moveTo>
                  <a:lnTo>
                    <a:pt x="743712" y="118872"/>
                  </a:lnTo>
                  <a:lnTo>
                    <a:pt x="0" y="118872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5185156" y="4830063"/>
              <a:ext cx="341630" cy="55244"/>
            </a:xfrm>
            <a:custGeom>
              <a:avLst/>
              <a:gdLst/>
              <a:ahLst/>
              <a:cxnLst/>
              <a:rect l="l" t="t" r="r" b="b"/>
              <a:pathLst>
                <a:path w="341629" h="55245">
                  <a:moveTo>
                    <a:pt x="341375" y="54863"/>
                  </a:moveTo>
                  <a:lnTo>
                    <a:pt x="341375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341375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7" name="object 697"/>
          <p:cNvSpPr txBox="1"/>
          <p:nvPr/>
        </p:nvSpPr>
        <p:spPr>
          <a:xfrm>
            <a:off x="5206491" y="4819243"/>
            <a:ext cx="44259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Place&amp;route</a:t>
            </a:r>
            <a:r>
              <a:rPr sz="450" spc="-15" dirty="0">
                <a:latin typeface="Times New Roman"/>
                <a:cs typeface="Times New Roman"/>
              </a:rPr>
              <a:t> </a:t>
            </a:r>
            <a:r>
              <a:rPr sz="300" spc="10" dirty="0">
                <a:latin typeface="Times New Roman"/>
                <a:cs typeface="Times New Roman"/>
              </a:rPr>
              <a:t>(FPGA)</a:t>
            </a:r>
            <a:endParaRPr sz="300">
              <a:latin typeface="Times New Roman"/>
              <a:cs typeface="Times New Roman"/>
            </a:endParaRPr>
          </a:p>
        </p:txBody>
      </p:sp>
      <p:grpSp>
        <p:nvGrpSpPr>
          <p:cNvPr id="698" name="object 698"/>
          <p:cNvGrpSpPr/>
          <p:nvPr/>
        </p:nvGrpSpPr>
        <p:grpSpPr>
          <a:xfrm>
            <a:off x="4970145" y="5357240"/>
            <a:ext cx="780415" cy="151130"/>
            <a:chOff x="4970145" y="5357240"/>
            <a:chExt cx="780415" cy="151130"/>
          </a:xfrm>
        </p:grpSpPr>
        <p:sp>
          <p:nvSpPr>
            <p:cNvPr id="699" name="object 699"/>
            <p:cNvSpPr/>
            <p:nvPr/>
          </p:nvSpPr>
          <p:spPr>
            <a:xfrm>
              <a:off x="5011420" y="5387847"/>
              <a:ext cx="739140" cy="120650"/>
            </a:xfrm>
            <a:custGeom>
              <a:avLst/>
              <a:gdLst/>
              <a:ahLst/>
              <a:cxnLst/>
              <a:rect l="l" t="t" r="r" b="b"/>
              <a:pathLst>
                <a:path w="739139" h="120650">
                  <a:moveTo>
                    <a:pt x="739140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0" y="120408"/>
                  </a:lnTo>
                  <a:lnTo>
                    <a:pt x="739140" y="120408"/>
                  </a:lnTo>
                  <a:lnTo>
                    <a:pt x="739140" y="89916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4973320" y="5360415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117348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743712" y="1173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4973320" y="5360415"/>
              <a:ext cx="744220" cy="117475"/>
            </a:xfrm>
            <a:custGeom>
              <a:avLst/>
              <a:gdLst/>
              <a:ahLst/>
              <a:cxnLst/>
              <a:rect l="l" t="t" r="r" b="b"/>
              <a:pathLst>
                <a:path w="744220" h="117475">
                  <a:moveTo>
                    <a:pt x="743712" y="0"/>
                  </a:moveTo>
                  <a:lnTo>
                    <a:pt x="743712" y="117348"/>
                  </a:lnTo>
                  <a:lnTo>
                    <a:pt x="0" y="117348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5110480" y="5400039"/>
              <a:ext cx="474345" cy="55244"/>
            </a:xfrm>
            <a:custGeom>
              <a:avLst/>
              <a:gdLst/>
              <a:ahLst/>
              <a:cxnLst/>
              <a:rect l="l" t="t" r="r" b="b"/>
              <a:pathLst>
                <a:path w="474345" h="55245">
                  <a:moveTo>
                    <a:pt x="473963" y="54863"/>
                  </a:moveTo>
                  <a:lnTo>
                    <a:pt x="473963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473963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3" name="object 703"/>
          <p:cNvSpPr txBox="1"/>
          <p:nvPr/>
        </p:nvSpPr>
        <p:spPr>
          <a:xfrm>
            <a:off x="5130291" y="5389219"/>
            <a:ext cx="43116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Timing</a:t>
            </a:r>
            <a:r>
              <a:rPr sz="450" spc="-30" dirty="0">
                <a:latin typeface="Times New Roman"/>
                <a:cs typeface="Times New Roman"/>
              </a:rPr>
              <a:t> </a:t>
            </a:r>
            <a:r>
              <a:rPr sz="450" spc="-5" dirty="0">
                <a:latin typeface="Times New Roman"/>
                <a:cs typeface="Times New Roman"/>
              </a:rPr>
              <a:t>simulation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704" name="object 704"/>
          <p:cNvGrpSpPr/>
          <p:nvPr/>
        </p:nvGrpSpPr>
        <p:grpSpPr>
          <a:xfrm>
            <a:off x="3944492" y="5369433"/>
            <a:ext cx="562610" cy="184785"/>
            <a:chOff x="3944492" y="5369433"/>
            <a:chExt cx="562610" cy="184785"/>
          </a:xfrm>
        </p:grpSpPr>
        <p:sp>
          <p:nvSpPr>
            <p:cNvPr id="705" name="object 705"/>
            <p:cNvSpPr/>
            <p:nvPr/>
          </p:nvSpPr>
          <p:spPr>
            <a:xfrm>
              <a:off x="3976623" y="5407660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60" h="146685">
                  <a:moveTo>
                    <a:pt x="530351" y="76200"/>
                  </a:moveTo>
                  <a:lnTo>
                    <a:pt x="530351" y="68579"/>
                  </a:lnTo>
                  <a:lnTo>
                    <a:pt x="528827" y="65531"/>
                  </a:lnTo>
                  <a:lnTo>
                    <a:pt x="525779" y="60960"/>
                  </a:lnTo>
                  <a:lnTo>
                    <a:pt x="524255" y="57912"/>
                  </a:lnTo>
                  <a:lnTo>
                    <a:pt x="513588" y="47243"/>
                  </a:lnTo>
                  <a:lnTo>
                    <a:pt x="507491" y="44195"/>
                  </a:lnTo>
                  <a:lnTo>
                    <a:pt x="501396" y="39624"/>
                  </a:lnTo>
                  <a:lnTo>
                    <a:pt x="489203" y="33527"/>
                  </a:lnTo>
                  <a:lnTo>
                    <a:pt x="473963" y="27431"/>
                  </a:lnTo>
                  <a:lnTo>
                    <a:pt x="455675" y="21336"/>
                  </a:lnTo>
                  <a:lnTo>
                    <a:pt x="446531" y="19812"/>
                  </a:lnTo>
                  <a:lnTo>
                    <a:pt x="435863" y="16763"/>
                  </a:lnTo>
                  <a:lnTo>
                    <a:pt x="425196" y="15239"/>
                  </a:lnTo>
                  <a:lnTo>
                    <a:pt x="414527" y="12191"/>
                  </a:lnTo>
                  <a:lnTo>
                    <a:pt x="379475" y="7619"/>
                  </a:lnTo>
                  <a:lnTo>
                    <a:pt x="367284" y="4572"/>
                  </a:lnTo>
                  <a:lnTo>
                    <a:pt x="355091" y="3048"/>
                  </a:lnTo>
                  <a:lnTo>
                    <a:pt x="341375" y="3048"/>
                  </a:lnTo>
                  <a:lnTo>
                    <a:pt x="315467" y="0"/>
                  </a:lnTo>
                  <a:lnTo>
                    <a:pt x="220979" y="0"/>
                  </a:lnTo>
                  <a:lnTo>
                    <a:pt x="207263" y="1524"/>
                  </a:lnTo>
                  <a:lnTo>
                    <a:pt x="195072" y="1524"/>
                  </a:lnTo>
                  <a:lnTo>
                    <a:pt x="181355" y="3048"/>
                  </a:lnTo>
                  <a:lnTo>
                    <a:pt x="120396" y="10667"/>
                  </a:lnTo>
                  <a:lnTo>
                    <a:pt x="109727" y="12191"/>
                  </a:lnTo>
                  <a:lnTo>
                    <a:pt x="88391" y="18287"/>
                  </a:lnTo>
                  <a:lnTo>
                    <a:pt x="79248" y="19812"/>
                  </a:lnTo>
                  <a:lnTo>
                    <a:pt x="51815" y="28955"/>
                  </a:lnTo>
                  <a:lnTo>
                    <a:pt x="36575" y="35051"/>
                  </a:lnTo>
                  <a:lnTo>
                    <a:pt x="32003" y="38100"/>
                  </a:lnTo>
                  <a:lnTo>
                    <a:pt x="24384" y="42672"/>
                  </a:lnTo>
                  <a:lnTo>
                    <a:pt x="15239" y="48767"/>
                  </a:lnTo>
                  <a:lnTo>
                    <a:pt x="7620" y="56387"/>
                  </a:lnTo>
                  <a:lnTo>
                    <a:pt x="3048" y="59436"/>
                  </a:lnTo>
                  <a:lnTo>
                    <a:pt x="1524" y="62484"/>
                  </a:lnTo>
                  <a:lnTo>
                    <a:pt x="0" y="67055"/>
                  </a:lnTo>
                  <a:lnTo>
                    <a:pt x="0" y="79248"/>
                  </a:lnTo>
                  <a:lnTo>
                    <a:pt x="3048" y="85343"/>
                  </a:lnTo>
                  <a:lnTo>
                    <a:pt x="10667" y="92963"/>
                  </a:lnTo>
                  <a:lnTo>
                    <a:pt x="15239" y="96012"/>
                  </a:lnTo>
                  <a:lnTo>
                    <a:pt x="19812" y="100584"/>
                  </a:lnTo>
                  <a:lnTo>
                    <a:pt x="24384" y="103631"/>
                  </a:lnTo>
                  <a:lnTo>
                    <a:pt x="32003" y="106679"/>
                  </a:lnTo>
                  <a:lnTo>
                    <a:pt x="36575" y="109727"/>
                  </a:lnTo>
                  <a:lnTo>
                    <a:pt x="51815" y="115824"/>
                  </a:lnTo>
                  <a:lnTo>
                    <a:pt x="88391" y="128015"/>
                  </a:lnTo>
                  <a:lnTo>
                    <a:pt x="99060" y="129539"/>
                  </a:lnTo>
                  <a:lnTo>
                    <a:pt x="109727" y="132587"/>
                  </a:lnTo>
                  <a:lnTo>
                    <a:pt x="120396" y="134112"/>
                  </a:lnTo>
                  <a:lnTo>
                    <a:pt x="144779" y="137160"/>
                  </a:lnTo>
                  <a:lnTo>
                    <a:pt x="156972" y="140207"/>
                  </a:lnTo>
                  <a:lnTo>
                    <a:pt x="169163" y="141731"/>
                  </a:lnTo>
                  <a:lnTo>
                    <a:pt x="181355" y="141731"/>
                  </a:lnTo>
                  <a:lnTo>
                    <a:pt x="207263" y="144779"/>
                  </a:lnTo>
                  <a:lnTo>
                    <a:pt x="234696" y="144779"/>
                  </a:lnTo>
                  <a:lnTo>
                    <a:pt x="248412" y="146303"/>
                  </a:lnTo>
                  <a:lnTo>
                    <a:pt x="288036" y="146303"/>
                  </a:lnTo>
                  <a:lnTo>
                    <a:pt x="301751" y="144779"/>
                  </a:lnTo>
                  <a:lnTo>
                    <a:pt x="329184" y="144779"/>
                  </a:lnTo>
                  <a:lnTo>
                    <a:pt x="391667" y="137160"/>
                  </a:lnTo>
                  <a:lnTo>
                    <a:pt x="414527" y="134112"/>
                  </a:lnTo>
                  <a:lnTo>
                    <a:pt x="435863" y="128015"/>
                  </a:lnTo>
                  <a:lnTo>
                    <a:pt x="446531" y="126491"/>
                  </a:lnTo>
                  <a:lnTo>
                    <a:pt x="473963" y="117348"/>
                  </a:lnTo>
                  <a:lnTo>
                    <a:pt x="481584" y="115824"/>
                  </a:lnTo>
                  <a:lnTo>
                    <a:pt x="489203" y="111251"/>
                  </a:lnTo>
                  <a:lnTo>
                    <a:pt x="507491" y="102107"/>
                  </a:lnTo>
                  <a:lnTo>
                    <a:pt x="513588" y="97536"/>
                  </a:lnTo>
                  <a:lnTo>
                    <a:pt x="516636" y="94487"/>
                  </a:lnTo>
                  <a:lnTo>
                    <a:pt x="521208" y="91439"/>
                  </a:lnTo>
                  <a:lnTo>
                    <a:pt x="524255" y="88391"/>
                  </a:lnTo>
                  <a:lnTo>
                    <a:pt x="525779" y="83819"/>
                  </a:lnTo>
                  <a:lnTo>
                    <a:pt x="528827" y="8077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3947667" y="5372608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8" y="77724"/>
                  </a:moveTo>
                  <a:lnTo>
                    <a:pt x="528828" y="70103"/>
                  </a:lnTo>
                  <a:lnTo>
                    <a:pt x="527304" y="65531"/>
                  </a:lnTo>
                  <a:lnTo>
                    <a:pt x="524256" y="59436"/>
                  </a:lnTo>
                  <a:lnTo>
                    <a:pt x="512064" y="47243"/>
                  </a:lnTo>
                  <a:lnTo>
                    <a:pt x="507492" y="44195"/>
                  </a:lnTo>
                  <a:lnTo>
                    <a:pt x="489204" y="35051"/>
                  </a:lnTo>
                  <a:lnTo>
                    <a:pt x="481584" y="30479"/>
                  </a:lnTo>
                  <a:lnTo>
                    <a:pt x="472440" y="28955"/>
                  </a:lnTo>
                  <a:lnTo>
                    <a:pt x="464820" y="25907"/>
                  </a:lnTo>
                  <a:lnTo>
                    <a:pt x="446532" y="19812"/>
                  </a:lnTo>
                  <a:lnTo>
                    <a:pt x="435864" y="18287"/>
                  </a:lnTo>
                  <a:lnTo>
                    <a:pt x="414528" y="12191"/>
                  </a:lnTo>
                  <a:lnTo>
                    <a:pt x="391668" y="9143"/>
                  </a:lnTo>
                  <a:lnTo>
                    <a:pt x="377952" y="7619"/>
                  </a:lnTo>
                  <a:lnTo>
                    <a:pt x="329184" y="1524"/>
                  </a:lnTo>
                  <a:lnTo>
                    <a:pt x="301752" y="1524"/>
                  </a:lnTo>
                  <a:lnTo>
                    <a:pt x="288036" y="0"/>
                  </a:lnTo>
                  <a:lnTo>
                    <a:pt x="234696" y="0"/>
                  </a:lnTo>
                  <a:lnTo>
                    <a:pt x="220980" y="1524"/>
                  </a:lnTo>
                  <a:lnTo>
                    <a:pt x="207264" y="1524"/>
                  </a:lnTo>
                  <a:lnTo>
                    <a:pt x="169164" y="6095"/>
                  </a:lnTo>
                  <a:lnTo>
                    <a:pt x="155448" y="6095"/>
                  </a:lnTo>
                  <a:lnTo>
                    <a:pt x="143256" y="9143"/>
                  </a:lnTo>
                  <a:lnTo>
                    <a:pt x="120396" y="12191"/>
                  </a:lnTo>
                  <a:lnTo>
                    <a:pt x="109728" y="15239"/>
                  </a:lnTo>
                  <a:lnTo>
                    <a:pt x="88392" y="18287"/>
                  </a:lnTo>
                  <a:lnTo>
                    <a:pt x="51816" y="30479"/>
                  </a:lnTo>
                  <a:lnTo>
                    <a:pt x="3048" y="60959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1524" y="82295"/>
                  </a:lnTo>
                  <a:lnTo>
                    <a:pt x="3048" y="86867"/>
                  </a:lnTo>
                  <a:lnTo>
                    <a:pt x="7620" y="89915"/>
                  </a:lnTo>
                  <a:lnTo>
                    <a:pt x="10668" y="92963"/>
                  </a:lnTo>
                  <a:lnTo>
                    <a:pt x="13716" y="97536"/>
                  </a:lnTo>
                  <a:lnTo>
                    <a:pt x="18287" y="100583"/>
                  </a:lnTo>
                  <a:lnTo>
                    <a:pt x="79248" y="126491"/>
                  </a:lnTo>
                  <a:lnTo>
                    <a:pt x="88392" y="128015"/>
                  </a:lnTo>
                  <a:lnTo>
                    <a:pt x="99060" y="131063"/>
                  </a:lnTo>
                  <a:lnTo>
                    <a:pt x="109728" y="132587"/>
                  </a:lnTo>
                  <a:lnTo>
                    <a:pt x="120396" y="135636"/>
                  </a:lnTo>
                  <a:lnTo>
                    <a:pt x="155448" y="140207"/>
                  </a:lnTo>
                  <a:lnTo>
                    <a:pt x="195072" y="144779"/>
                  </a:lnTo>
                  <a:lnTo>
                    <a:pt x="207264" y="144779"/>
                  </a:lnTo>
                  <a:lnTo>
                    <a:pt x="220980" y="146303"/>
                  </a:lnTo>
                  <a:lnTo>
                    <a:pt x="301752" y="146303"/>
                  </a:lnTo>
                  <a:lnTo>
                    <a:pt x="313944" y="144779"/>
                  </a:lnTo>
                  <a:lnTo>
                    <a:pt x="329184" y="144779"/>
                  </a:lnTo>
                  <a:lnTo>
                    <a:pt x="341376" y="143255"/>
                  </a:lnTo>
                  <a:lnTo>
                    <a:pt x="353568" y="143255"/>
                  </a:lnTo>
                  <a:lnTo>
                    <a:pt x="377952" y="140207"/>
                  </a:lnTo>
                  <a:lnTo>
                    <a:pt x="391668" y="137159"/>
                  </a:lnTo>
                  <a:lnTo>
                    <a:pt x="425196" y="132587"/>
                  </a:lnTo>
                  <a:lnTo>
                    <a:pt x="446532" y="126491"/>
                  </a:lnTo>
                  <a:lnTo>
                    <a:pt x="455676" y="124967"/>
                  </a:lnTo>
                  <a:lnTo>
                    <a:pt x="464820" y="121919"/>
                  </a:lnTo>
                  <a:lnTo>
                    <a:pt x="472440" y="118871"/>
                  </a:lnTo>
                  <a:lnTo>
                    <a:pt x="481584" y="115824"/>
                  </a:lnTo>
                  <a:lnTo>
                    <a:pt x="489204" y="112775"/>
                  </a:lnTo>
                  <a:lnTo>
                    <a:pt x="507492" y="103631"/>
                  </a:lnTo>
                  <a:lnTo>
                    <a:pt x="512064" y="99059"/>
                  </a:lnTo>
                  <a:lnTo>
                    <a:pt x="516636" y="96012"/>
                  </a:lnTo>
                  <a:lnTo>
                    <a:pt x="519684" y="91439"/>
                  </a:lnTo>
                  <a:lnTo>
                    <a:pt x="524256" y="88391"/>
                  </a:lnTo>
                  <a:lnTo>
                    <a:pt x="525780" y="85343"/>
                  </a:lnTo>
                  <a:lnTo>
                    <a:pt x="527304" y="80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3947667" y="5372608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8" y="73151"/>
                  </a:moveTo>
                  <a:lnTo>
                    <a:pt x="528828" y="70103"/>
                  </a:lnTo>
                  <a:lnTo>
                    <a:pt x="527304" y="65531"/>
                  </a:lnTo>
                  <a:lnTo>
                    <a:pt x="489204" y="35051"/>
                  </a:lnTo>
                  <a:lnTo>
                    <a:pt x="481584" y="30479"/>
                  </a:lnTo>
                  <a:lnTo>
                    <a:pt x="472440" y="28955"/>
                  </a:lnTo>
                  <a:lnTo>
                    <a:pt x="464820" y="25907"/>
                  </a:lnTo>
                  <a:lnTo>
                    <a:pt x="446532" y="19812"/>
                  </a:lnTo>
                  <a:lnTo>
                    <a:pt x="435864" y="18287"/>
                  </a:lnTo>
                  <a:lnTo>
                    <a:pt x="414528" y="12191"/>
                  </a:lnTo>
                  <a:lnTo>
                    <a:pt x="402336" y="10667"/>
                  </a:lnTo>
                  <a:lnTo>
                    <a:pt x="391668" y="9143"/>
                  </a:lnTo>
                  <a:lnTo>
                    <a:pt x="377952" y="7619"/>
                  </a:lnTo>
                  <a:lnTo>
                    <a:pt x="329184" y="1524"/>
                  </a:lnTo>
                  <a:lnTo>
                    <a:pt x="301752" y="1524"/>
                  </a:lnTo>
                  <a:lnTo>
                    <a:pt x="288036" y="0"/>
                  </a:lnTo>
                  <a:lnTo>
                    <a:pt x="234696" y="0"/>
                  </a:lnTo>
                  <a:lnTo>
                    <a:pt x="220980" y="1524"/>
                  </a:lnTo>
                  <a:lnTo>
                    <a:pt x="207264" y="1524"/>
                  </a:lnTo>
                  <a:lnTo>
                    <a:pt x="195072" y="3047"/>
                  </a:lnTo>
                  <a:lnTo>
                    <a:pt x="181356" y="4571"/>
                  </a:lnTo>
                  <a:lnTo>
                    <a:pt x="169164" y="6095"/>
                  </a:lnTo>
                  <a:lnTo>
                    <a:pt x="155448" y="6095"/>
                  </a:lnTo>
                  <a:lnTo>
                    <a:pt x="143256" y="9143"/>
                  </a:lnTo>
                  <a:lnTo>
                    <a:pt x="132587" y="10667"/>
                  </a:lnTo>
                  <a:lnTo>
                    <a:pt x="120396" y="12191"/>
                  </a:lnTo>
                  <a:lnTo>
                    <a:pt x="109728" y="15239"/>
                  </a:lnTo>
                  <a:lnTo>
                    <a:pt x="51816" y="30479"/>
                  </a:lnTo>
                  <a:lnTo>
                    <a:pt x="3048" y="60959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1524" y="82295"/>
                  </a:lnTo>
                  <a:lnTo>
                    <a:pt x="3048" y="86867"/>
                  </a:lnTo>
                  <a:lnTo>
                    <a:pt x="7620" y="89915"/>
                  </a:lnTo>
                  <a:lnTo>
                    <a:pt x="10668" y="92963"/>
                  </a:lnTo>
                  <a:lnTo>
                    <a:pt x="13716" y="97536"/>
                  </a:lnTo>
                  <a:lnTo>
                    <a:pt x="18287" y="100583"/>
                  </a:lnTo>
                  <a:lnTo>
                    <a:pt x="79248" y="126491"/>
                  </a:lnTo>
                  <a:lnTo>
                    <a:pt x="88392" y="128015"/>
                  </a:lnTo>
                  <a:lnTo>
                    <a:pt x="99060" y="131063"/>
                  </a:lnTo>
                  <a:lnTo>
                    <a:pt x="109728" y="132587"/>
                  </a:lnTo>
                  <a:lnTo>
                    <a:pt x="120396" y="135636"/>
                  </a:lnTo>
                  <a:lnTo>
                    <a:pt x="132587" y="137159"/>
                  </a:lnTo>
                  <a:lnTo>
                    <a:pt x="143256" y="138683"/>
                  </a:lnTo>
                  <a:lnTo>
                    <a:pt x="155448" y="140207"/>
                  </a:lnTo>
                  <a:lnTo>
                    <a:pt x="169164" y="141731"/>
                  </a:lnTo>
                  <a:lnTo>
                    <a:pt x="181356" y="143255"/>
                  </a:lnTo>
                  <a:lnTo>
                    <a:pt x="195072" y="144779"/>
                  </a:lnTo>
                  <a:lnTo>
                    <a:pt x="207264" y="144779"/>
                  </a:lnTo>
                  <a:lnTo>
                    <a:pt x="220980" y="146303"/>
                  </a:lnTo>
                  <a:lnTo>
                    <a:pt x="301752" y="146303"/>
                  </a:lnTo>
                  <a:lnTo>
                    <a:pt x="313944" y="144779"/>
                  </a:lnTo>
                  <a:lnTo>
                    <a:pt x="329184" y="144779"/>
                  </a:lnTo>
                  <a:lnTo>
                    <a:pt x="341376" y="143255"/>
                  </a:lnTo>
                  <a:lnTo>
                    <a:pt x="353568" y="143255"/>
                  </a:lnTo>
                  <a:lnTo>
                    <a:pt x="377952" y="140207"/>
                  </a:lnTo>
                  <a:lnTo>
                    <a:pt x="391668" y="137159"/>
                  </a:lnTo>
                  <a:lnTo>
                    <a:pt x="402336" y="135636"/>
                  </a:lnTo>
                  <a:lnTo>
                    <a:pt x="414528" y="134112"/>
                  </a:lnTo>
                  <a:lnTo>
                    <a:pt x="425196" y="132587"/>
                  </a:lnTo>
                  <a:lnTo>
                    <a:pt x="446532" y="126491"/>
                  </a:lnTo>
                  <a:lnTo>
                    <a:pt x="455676" y="124967"/>
                  </a:lnTo>
                  <a:lnTo>
                    <a:pt x="464820" y="121919"/>
                  </a:lnTo>
                  <a:lnTo>
                    <a:pt x="472440" y="118871"/>
                  </a:lnTo>
                  <a:lnTo>
                    <a:pt x="481584" y="115824"/>
                  </a:lnTo>
                  <a:lnTo>
                    <a:pt x="489204" y="112775"/>
                  </a:lnTo>
                  <a:lnTo>
                    <a:pt x="507492" y="103631"/>
                  </a:lnTo>
                  <a:lnTo>
                    <a:pt x="512064" y="99059"/>
                  </a:lnTo>
                  <a:lnTo>
                    <a:pt x="516636" y="96012"/>
                  </a:lnTo>
                  <a:lnTo>
                    <a:pt x="519684" y="91439"/>
                  </a:lnTo>
                  <a:lnTo>
                    <a:pt x="524256" y="88391"/>
                  </a:lnTo>
                  <a:lnTo>
                    <a:pt x="525780" y="85343"/>
                  </a:lnTo>
                  <a:lnTo>
                    <a:pt x="527304" y="80771"/>
                  </a:lnTo>
                  <a:lnTo>
                    <a:pt x="528828" y="77724"/>
                  </a:lnTo>
                  <a:lnTo>
                    <a:pt x="528828" y="731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8" name="object 708"/>
          <p:cNvSpPr txBox="1"/>
          <p:nvPr/>
        </p:nvSpPr>
        <p:spPr>
          <a:xfrm>
            <a:off x="4077208" y="5372366"/>
            <a:ext cx="332740" cy="1479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>
              <a:lnSpc>
                <a:spcPts val="430"/>
              </a:lnSpc>
              <a:spcBef>
                <a:spcPts val="200"/>
              </a:spcBef>
            </a:pPr>
            <a:r>
              <a:rPr sz="450" i="1" dirty="0">
                <a:latin typeface="Times New Roman"/>
                <a:cs typeface="Times New Roman"/>
              </a:rPr>
              <a:t>Te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</a:t>
            </a:r>
            <a:r>
              <a:rPr sz="450" i="1" spc="-4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t</a:t>
            </a:r>
            <a:r>
              <a:rPr sz="450" i="1" spc="5" dirty="0">
                <a:latin typeface="Times New Roman"/>
                <a:cs typeface="Times New Roman"/>
              </a:rPr>
              <a:t> </a:t>
            </a:r>
            <a:r>
              <a:rPr sz="450" i="1" spc="10" dirty="0">
                <a:latin typeface="Times New Roman"/>
                <a:cs typeface="Times New Roman"/>
              </a:rPr>
              <a:t>be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nc</a:t>
            </a:r>
            <a:r>
              <a:rPr sz="450" i="1" spc="-55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h,  be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h.</a:t>
            </a:r>
            <a:r>
              <a:rPr sz="450" i="1" spc="2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mode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l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09" name="object 709"/>
          <p:cNvSpPr txBox="1"/>
          <p:nvPr/>
        </p:nvSpPr>
        <p:spPr>
          <a:xfrm>
            <a:off x="4548121" y="5376940"/>
            <a:ext cx="301625" cy="14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484"/>
              </a:lnSpc>
              <a:spcBef>
                <a:spcPts val="95"/>
              </a:spcBef>
            </a:pPr>
            <a:r>
              <a:rPr sz="450" i="1" spc="30" dirty="0">
                <a:latin typeface="Times New Roman"/>
                <a:cs typeface="Times New Roman"/>
              </a:rPr>
              <a:t>St </a:t>
            </a:r>
            <a:r>
              <a:rPr sz="450" i="1" spc="-5" dirty="0">
                <a:latin typeface="Times New Roman"/>
                <a:cs typeface="Times New Roman"/>
              </a:rPr>
              <a:t>i </a:t>
            </a:r>
            <a:r>
              <a:rPr sz="450" i="1" spc="-15" dirty="0">
                <a:latin typeface="Times New Roman"/>
                <a:cs typeface="Times New Roman"/>
              </a:rPr>
              <a:t>mul</a:t>
            </a:r>
            <a:r>
              <a:rPr sz="450" i="1" spc="-1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ts val="484"/>
              </a:lnSpc>
            </a:pPr>
            <a:r>
              <a:rPr sz="450" i="1" spc="-10" dirty="0">
                <a:latin typeface="Times New Roman"/>
                <a:cs typeface="Times New Roman"/>
              </a:rPr>
              <a:t>Re</a:t>
            </a:r>
            <a:r>
              <a:rPr sz="450" i="1" spc="-75" dirty="0">
                <a:latin typeface="Times New Roman"/>
                <a:cs typeface="Times New Roman"/>
              </a:rPr>
              <a:t> </a:t>
            </a:r>
            <a:r>
              <a:rPr sz="450" i="1" spc="45" dirty="0">
                <a:latin typeface="Times New Roman"/>
                <a:cs typeface="Times New Roman"/>
              </a:rPr>
              <a:t>sponse</a:t>
            </a:r>
            <a:r>
              <a:rPr sz="450" i="1" spc="-7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710" name="object 710"/>
          <p:cNvGrpSpPr/>
          <p:nvPr/>
        </p:nvGrpSpPr>
        <p:grpSpPr>
          <a:xfrm>
            <a:off x="4092447" y="5406707"/>
            <a:ext cx="891540" cy="353060"/>
            <a:chOff x="4092447" y="5406707"/>
            <a:chExt cx="891540" cy="353060"/>
          </a:xfrm>
        </p:grpSpPr>
        <p:sp>
          <p:nvSpPr>
            <p:cNvPr id="711" name="object 711"/>
            <p:cNvSpPr/>
            <p:nvPr/>
          </p:nvSpPr>
          <p:spPr>
            <a:xfrm>
              <a:off x="4481067" y="5445760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399288" y="7619"/>
                  </a:moveTo>
                  <a:lnTo>
                    <a:pt x="399288" y="1524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399288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4481067" y="5445760"/>
              <a:ext cx="399415" cy="7620"/>
            </a:xfrm>
            <a:custGeom>
              <a:avLst/>
              <a:gdLst/>
              <a:ahLst/>
              <a:cxnLst/>
              <a:rect l="l" t="t" r="r" b="b"/>
              <a:pathLst>
                <a:path w="399414" h="7620">
                  <a:moveTo>
                    <a:pt x="0" y="6095"/>
                  </a:moveTo>
                  <a:lnTo>
                    <a:pt x="0" y="0"/>
                  </a:lnTo>
                  <a:lnTo>
                    <a:pt x="399288" y="1524"/>
                  </a:lnTo>
                  <a:lnTo>
                    <a:pt x="399288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4782820" y="5410707"/>
              <a:ext cx="198120" cy="81280"/>
            </a:xfrm>
            <a:custGeom>
              <a:avLst/>
              <a:gdLst/>
              <a:ahLst/>
              <a:cxnLst/>
              <a:rect l="l" t="t" r="r" b="b"/>
              <a:pathLst>
                <a:path w="198120" h="81279">
                  <a:moveTo>
                    <a:pt x="198120" y="36576"/>
                  </a:moveTo>
                  <a:lnTo>
                    <a:pt x="190500" y="36576"/>
                  </a:lnTo>
                  <a:lnTo>
                    <a:pt x="129540" y="0"/>
                  </a:lnTo>
                  <a:lnTo>
                    <a:pt x="149860" y="36576"/>
                  </a:lnTo>
                  <a:lnTo>
                    <a:pt x="0" y="36576"/>
                  </a:lnTo>
                  <a:lnTo>
                    <a:pt x="0" y="42684"/>
                  </a:lnTo>
                  <a:lnTo>
                    <a:pt x="151511" y="42684"/>
                  </a:lnTo>
                  <a:lnTo>
                    <a:pt x="129540" y="80772"/>
                  </a:lnTo>
                  <a:lnTo>
                    <a:pt x="195453" y="42684"/>
                  </a:lnTo>
                  <a:lnTo>
                    <a:pt x="198120" y="42684"/>
                  </a:lnTo>
                  <a:lnTo>
                    <a:pt x="198120" y="41148"/>
                  </a:lnTo>
                  <a:lnTo>
                    <a:pt x="198120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4909311" y="5409184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28955" y="41148"/>
                  </a:moveTo>
                  <a:lnTo>
                    <a:pt x="6096" y="0"/>
                  </a:lnTo>
                  <a:lnTo>
                    <a:pt x="0" y="4571"/>
                  </a:lnTo>
                  <a:lnTo>
                    <a:pt x="24384" y="44195"/>
                  </a:lnTo>
                  <a:lnTo>
                    <a:pt x="2895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4909311" y="5409184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28955" y="41148"/>
                  </a:moveTo>
                  <a:lnTo>
                    <a:pt x="24384" y="44195"/>
                  </a:lnTo>
                  <a:lnTo>
                    <a:pt x="0" y="4571"/>
                  </a:lnTo>
                  <a:lnTo>
                    <a:pt x="6096" y="0"/>
                  </a:lnTo>
                  <a:lnTo>
                    <a:pt x="28955" y="411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4910835" y="5407660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7" y="39624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8579" y="45719"/>
                  </a:lnTo>
                  <a:lnTo>
                    <a:pt x="71627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4910835" y="5407660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0" y="6095"/>
                  </a:moveTo>
                  <a:lnTo>
                    <a:pt x="4572" y="0"/>
                  </a:lnTo>
                  <a:lnTo>
                    <a:pt x="71627" y="39624"/>
                  </a:lnTo>
                  <a:lnTo>
                    <a:pt x="68579" y="457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4910835" y="5447284"/>
              <a:ext cx="71755" cy="47625"/>
            </a:xfrm>
            <a:custGeom>
              <a:avLst/>
              <a:gdLst/>
              <a:ahLst/>
              <a:cxnLst/>
              <a:rect l="l" t="t" r="r" b="b"/>
              <a:pathLst>
                <a:path w="71754" h="47625">
                  <a:moveTo>
                    <a:pt x="71627" y="6095"/>
                  </a:moveTo>
                  <a:lnTo>
                    <a:pt x="68579" y="0"/>
                  </a:lnTo>
                  <a:lnTo>
                    <a:pt x="0" y="41148"/>
                  </a:lnTo>
                  <a:lnTo>
                    <a:pt x="4572" y="47243"/>
                  </a:lnTo>
                  <a:lnTo>
                    <a:pt x="7162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4910835" y="5447284"/>
              <a:ext cx="71755" cy="47625"/>
            </a:xfrm>
            <a:custGeom>
              <a:avLst/>
              <a:gdLst/>
              <a:ahLst/>
              <a:cxnLst/>
              <a:rect l="l" t="t" r="r" b="b"/>
              <a:pathLst>
                <a:path w="71754" h="47625">
                  <a:moveTo>
                    <a:pt x="68579" y="0"/>
                  </a:moveTo>
                  <a:lnTo>
                    <a:pt x="71627" y="6095"/>
                  </a:lnTo>
                  <a:lnTo>
                    <a:pt x="4572" y="47243"/>
                  </a:lnTo>
                  <a:lnTo>
                    <a:pt x="0" y="41148"/>
                  </a:lnTo>
                  <a:lnTo>
                    <a:pt x="6857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4909311" y="5450332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28955" y="3047"/>
                  </a:moveTo>
                  <a:lnTo>
                    <a:pt x="24384" y="0"/>
                  </a:lnTo>
                  <a:lnTo>
                    <a:pt x="0" y="39623"/>
                  </a:lnTo>
                  <a:lnTo>
                    <a:pt x="6096" y="42671"/>
                  </a:lnTo>
                  <a:lnTo>
                    <a:pt x="28955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4909311" y="5450332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6096" y="42671"/>
                  </a:moveTo>
                  <a:lnTo>
                    <a:pt x="0" y="39623"/>
                  </a:lnTo>
                  <a:lnTo>
                    <a:pt x="24384" y="0"/>
                  </a:lnTo>
                  <a:lnTo>
                    <a:pt x="28955" y="3047"/>
                  </a:lnTo>
                  <a:lnTo>
                    <a:pt x="6096" y="426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4119880" y="5589015"/>
              <a:ext cx="218440" cy="165100"/>
            </a:xfrm>
            <a:custGeom>
              <a:avLst/>
              <a:gdLst/>
              <a:ahLst/>
              <a:cxnLst/>
              <a:rect l="l" t="t" r="r" b="b"/>
              <a:pathLst>
                <a:path w="218439" h="165100">
                  <a:moveTo>
                    <a:pt x="131051" y="3048"/>
                  </a:moveTo>
                  <a:lnTo>
                    <a:pt x="0" y="3048"/>
                  </a:lnTo>
                  <a:lnTo>
                    <a:pt x="0" y="79260"/>
                  </a:lnTo>
                  <a:lnTo>
                    <a:pt x="131051" y="79260"/>
                  </a:lnTo>
                  <a:lnTo>
                    <a:pt x="131051" y="3048"/>
                  </a:lnTo>
                  <a:close/>
                </a:path>
                <a:path w="218439" h="165100">
                  <a:moveTo>
                    <a:pt x="217932" y="0"/>
                  </a:moveTo>
                  <a:lnTo>
                    <a:pt x="170688" y="0"/>
                  </a:lnTo>
                  <a:lnTo>
                    <a:pt x="170688" y="164604"/>
                  </a:lnTo>
                  <a:lnTo>
                    <a:pt x="217932" y="164604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4092447" y="5579872"/>
              <a:ext cx="245363" cy="17983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4" name="object 724"/>
          <p:cNvSpPr txBox="1"/>
          <p:nvPr/>
        </p:nvSpPr>
        <p:spPr>
          <a:xfrm>
            <a:off x="3941571" y="5748794"/>
            <a:ext cx="495300" cy="1479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3020" marR="5080" indent="-33655">
              <a:lnSpc>
                <a:spcPts val="430"/>
              </a:lnSpc>
              <a:spcBef>
                <a:spcPts val="200"/>
              </a:spcBef>
            </a:pPr>
            <a:r>
              <a:rPr sz="450" i="1" spc="-30" dirty="0">
                <a:latin typeface="Times New Roman"/>
                <a:cs typeface="Times New Roman"/>
              </a:rPr>
              <a:t>VHDL/ </a:t>
            </a:r>
            <a:r>
              <a:rPr sz="450" i="1" spc="20" dirty="0">
                <a:latin typeface="Times New Roman"/>
                <a:cs typeface="Times New Roman"/>
              </a:rPr>
              <a:t>gat </a:t>
            </a:r>
            <a:r>
              <a:rPr sz="450" i="1" spc="-5" dirty="0">
                <a:latin typeface="Times New Roman"/>
                <a:cs typeface="Times New Roman"/>
              </a:rPr>
              <a:t>e l e </a:t>
            </a:r>
            <a:r>
              <a:rPr sz="450" i="1" spc="20" dirty="0">
                <a:latin typeface="Times New Roman"/>
                <a:cs typeface="Times New Roman"/>
              </a:rPr>
              <a:t>ve </a:t>
            </a:r>
            <a:r>
              <a:rPr sz="450" i="1" spc="-5" dirty="0">
                <a:latin typeface="Times New Roman"/>
                <a:cs typeface="Times New Roman"/>
              </a:rPr>
              <a:t>l  </a:t>
            </a:r>
            <a:r>
              <a:rPr sz="450" i="1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725" name="object 725"/>
          <p:cNvGrpSpPr/>
          <p:nvPr/>
        </p:nvGrpSpPr>
        <p:grpSpPr>
          <a:xfrm>
            <a:off x="4097020" y="4569459"/>
            <a:ext cx="878840" cy="850265"/>
            <a:chOff x="4097020" y="4569459"/>
            <a:chExt cx="878840" cy="850265"/>
          </a:xfrm>
        </p:grpSpPr>
        <p:sp>
          <p:nvSpPr>
            <p:cNvPr id="726" name="object 726"/>
            <p:cNvSpPr/>
            <p:nvPr/>
          </p:nvSpPr>
          <p:spPr>
            <a:xfrm>
              <a:off x="4895596" y="5371083"/>
              <a:ext cx="60960" cy="6350"/>
            </a:xfrm>
            <a:custGeom>
              <a:avLst/>
              <a:gdLst/>
              <a:ahLst/>
              <a:cxnLst/>
              <a:rect l="l" t="t" r="r" b="b"/>
              <a:pathLst>
                <a:path w="60960" h="6350">
                  <a:moveTo>
                    <a:pt x="60959" y="6095"/>
                  </a:moveTo>
                  <a:lnTo>
                    <a:pt x="60959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6095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4895596" y="5371083"/>
              <a:ext cx="60960" cy="6350"/>
            </a:xfrm>
            <a:custGeom>
              <a:avLst/>
              <a:gdLst/>
              <a:ahLst/>
              <a:cxnLst/>
              <a:rect l="l" t="t" r="r" b="b"/>
              <a:pathLst>
                <a:path w="60960" h="6350">
                  <a:moveTo>
                    <a:pt x="0" y="4571"/>
                  </a:moveTo>
                  <a:lnTo>
                    <a:pt x="0" y="0"/>
                  </a:lnTo>
                  <a:lnTo>
                    <a:pt x="60959" y="0"/>
                  </a:lnTo>
                  <a:lnTo>
                    <a:pt x="60959" y="6095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4942840" y="5371083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20">
                  <a:moveTo>
                    <a:pt x="30480" y="7619"/>
                  </a:moveTo>
                  <a:lnTo>
                    <a:pt x="30480" y="1524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3048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4942840" y="5371083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20">
                  <a:moveTo>
                    <a:pt x="30480" y="1524"/>
                  </a:moveTo>
                  <a:lnTo>
                    <a:pt x="30480" y="7619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3048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4901692" y="5332983"/>
              <a:ext cx="70485" cy="82550"/>
            </a:xfrm>
            <a:custGeom>
              <a:avLst/>
              <a:gdLst/>
              <a:ahLst/>
              <a:cxnLst/>
              <a:rect l="l" t="t" r="r" b="b"/>
              <a:pathLst>
                <a:path w="70485" h="82550">
                  <a:moveTo>
                    <a:pt x="70104" y="41148"/>
                  </a:moveTo>
                  <a:lnTo>
                    <a:pt x="7708" y="5105"/>
                  </a:lnTo>
                  <a:lnTo>
                    <a:pt x="4572" y="0"/>
                  </a:lnTo>
                  <a:lnTo>
                    <a:pt x="2489" y="2082"/>
                  </a:lnTo>
                  <a:lnTo>
                    <a:pt x="1524" y="1524"/>
                  </a:lnTo>
                  <a:lnTo>
                    <a:pt x="2095" y="2476"/>
                  </a:lnTo>
                  <a:lnTo>
                    <a:pt x="0" y="4572"/>
                  </a:lnTo>
                  <a:lnTo>
                    <a:pt x="22860" y="42672"/>
                  </a:lnTo>
                  <a:lnTo>
                    <a:pt x="25908" y="41148"/>
                  </a:lnTo>
                  <a:lnTo>
                    <a:pt x="1524" y="82296"/>
                  </a:lnTo>
                  <a:lnTo>
                    <a:pt x="70104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4901692" y="5332983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28956" y="39624"/>
                  </a:moveTo>
                  <a:lnTo>
                    <a:pt x="22860" y="42671"/>
                  </a:lnTo>
                  <a:lnTo>
                    <a:pt x="0" y="4571"/>
                  </a:lnTo>
                  <a:lnTo>
                    <a:pt x="4572" y="0"/>
                  </a:lnTo>
                  <a:lnTo>
                    <a:pt x="28956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4901692" y="5331459"/>
              <a:ext cx="73660" cy="47625"/>
            </a:xfrm>
            <a:custGeom>
              <a:avLst/>
              <a:gdLst/>
              <a:ahLst/>
              <a:cxnLst/>
              <a:rect l="l" t="t" r="r" b="b"/>
              <a:pathLst>
                <a:path w="73660" h="47625">
                  <a:moveTo>
                    <a:pt x="73152" y="41148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70104" y="47243"/>
                  </a:lnTo>
                  <a:lnTo>
                    <a:pt x="73152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4901692" y="5331459"/>
              <a:ext cx="73660" cy="47625"/>
            </a:xfrm>
            <a:custGeom>
              <a:avLst/>
              <a:gdLst/>
              <a:ahLst/>
              <a:cxnLst/>
              <a:rect l="l" t="t" r="r" b="b"/>
              <a:pathLst>
                <a:path w="73660" h="47625">
                  <a:moveTo>
                    <a:pt x="0" y="6095"/>
                  </a:moveTo>
                  <a:lnTo>
                    <a:pt x="4572" y="0"/>
                  </a:lnTo>
                  <a:lnTo>
                    <a:pt x="73152" y="41148"/>
                  </a:lnTo>
                  <a:lnTo>
                    <a:pt x="70104" y="472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4901692" y="5372607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3152" y="6095"/>
                  </a:moveTo>
                  <a:lnTo>
                    <a:pt x="70104" y="0"/>
                  </a:lnTo>
                  <a:lnTo>
                    <a:pt x="0" y="39624"/>
                  </a:lnTo>
                  <a:lnTo>
                    <a:pt x="4572" y="45719"/>
                  </a:lnTo>
                  <a:lnTo>
                    <a:pt x="7315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4901692" y="5372607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0104" y="0"/>
                  </a:moveTo>
                  <a:lnTo>
                    <a:pt x="73152" y="6095"/>
                  </a:lnTo>
                  <a:lnTo>
                    <a:pt x="4572" y="45719"/>
                  </a:lnTo>
                  <a:lnTo>
                    <a:pt x="0" y="39624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4901692" y="5372607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28956" y="3047"/>
                  </a:moveTo>
                  <a:lnTo>
                    <a:pt x="22860" y="0"/>
                  </a:lnTo>
                  <a:lnTo>
                    <a:pt x="0" y="41147"/>
                  </a:lnTo>
                  <a:lnTo>
                    <a:pt x="4572" y="44195"/>
                  </a:lnTo>
                  <a:lnTo>
                    <a:pt x="2895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4901692" y="5372607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10" h="44450">
                  <a:moveTo>
                    <a:pt x="4572" y="44195"/>
                  </a:moveTo>
                  <a:lnTo>
                    <a:pt x="0" y="41147"/>
                  </a:lnTo>
                  <a:lnTo>
                    <a:pt x="22860" y="0"/>
                  </a:lnTo>
                  <a:lnTo>
                    <a:pt x="28956" y="3047"/>
                  </a:lnTo>
                  <a:lnTo>
                    <a:pt x="4572" y="441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4124452" y="4578603"/>
              <a:ext cx="218440" cy="166370"/>
            </a:xfrm>
            <a:custGeom>
              <a:avLst/>
              <a:gdLst/>
              <a:ahLst/>
              <a:cxnLst/>
              <a:rect l="l" t="t" r="r" b="b"/>
              <a:pathLst>
                <a:path w="218439" h="166370">
                  <a:moveTo>
                    <a:pt x="129540" y="3048"/>
                  </a:moveTo>
                  <a:lnTo>
                    <a:pt x="0" y="3048"/>
                  </a:lnTo>
                  <a:lnTo>
                    <a:pt x="0" y="80772"/>
                  </a:lnTo>
                  <a:lnTo>
                    <a:pt x="129540" y="80772"/>
                  </a:lnTo>
                  <a:lnTo>
                    <a:pt x="129540" y="3048"/>
                  </a:lnTo>
                  <a:close/>
                </a:path>
                <a:path w="218439" h="166370">
                  <a:moveTo>
                    <a:pt x="217932" y="0"/>
                  </a:moveTo>
                  <a:lnTo>
                    <a:pt x="170688" y="0"/>
                  </a:lnTo>
                  <a:lnTo>
                    <a:pt x="170688" y="166128"/>
                  </a:lnTo>
                  <a:lnTo>
                    <a:pt x="217932" y="166128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4097020" y="4569459"/>
              <a:ext cx="245364" cy="18135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0" name="object 740"/>
          <p:cNvSpPr txBox="1"/>
          <p:nvPr/>
        </p:nvSpPr>
        <p:spPr>
          <a:xfrm>
            <a:off x="5970015" y="4738382"/>
            <a:ext cx="19558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82245" algn="l"/>
              </a:tabLst>
            </a:pPr>
            <a:r>
              <a:rPr sz="4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41" name="object 741"/>
          <p:cNvSpPr txBox="1"/>
          <p:nvPr/>
        </p:nvSpPr>
        <p:spPr>
          <a:xfrm>
            <a:off x="3947667" y="4738382"/>
            <a:ext cx="534670" cy="1479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5080">
              <a:lnSpc>
                <a:spcPct val="80000"/>
              </a:lnSpc>
              <a:spcBef>
                <a:spcPts val="200"/>
              </a:spcBef>
            </a:pPr>
            <a:r>
              <a:rPr sz="450" i="1" spc="-10" dirty="0">
                <a:latin typeface="Times New Roman"/>
                <a:cs typeface="Times New Roman"/>
              </a:rPr>
              <a:t>AS </a:t>
            </a:r>
            <a:r>
              <a:rPr sz="450" i="1" spc="-5" dirty="0">
                <a:latin typeface="Times New Roman"/>
                <a:cs typeface="Times New Roman"/>
              </a:rPr>
              <a:t>I </a:t>
            </a:r>
            <a:r>
              <a:rPr sz="450" i="1" spc="-25" dirty="0">
                <a:latin typeface="Times New Roman"/>
                <a:cs typeface="Times New Roman"/>
              </a:rPr>
              <a:t>C/ FPGA </a:t>
            </a:r>
            <a:r>
              <a:rPr sz="450" i="1" spc="-5" dirty="0">
                <a:latin typeface="Times New Roman"/>
                <a:cs typeface="Times New Roman"/>
              </a:rPr>
              <a:t>v e</a:t>
            </a:r>
            <a:r>
              <a:rPr sz="450" i="1" spc="-90" dirty="0">
                <a:latin typeface="Times New Roman"/>
                <a:cs typeface="Times New Roman"/>
              </a:rPr>
              <a:t> </a:t>
            </a:r>
            <a:r>
              <a:rPr sz="450" i="1" spc="20" dirty="0">
                <a:latin typeface="Times New Roman"/>
                <a:cs typeface="Times New Roman"/>
              </a:rPr>
              <a:t>ndor  </a:t>
            </a:r>
            <a:r>
              <a:rPr sz="450" i="1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t </a:t>
            </a:r>
            <a:r>
              <a:rPr sz="450" i="1" spc="20" dirty="0">
                <a:latin typeface="Times New Roman"/>
                <a:cs typeface="Times New Roman"/>
              </a:rPr>
              <a:t>ool</a:t>
            </a:r>
            <a:r>
              <a:rPr sz="450" i="1" spc="4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742" name="object 742"/>
          <p:cNvGrpSpPr/>
          <p:nvPr/>
        </p:nvGrpSpPr>
        <p:grpSpPr>
          <a:xfrm>
            <a:off x="4713287" y="2031238"/>
            <a:ext cx="1722755" cy="3719829"/>
            <a:chOff x="4713287" y="2031238"/>
            <a:chExt cx="1722755" cy="3719829"/>
          </a:xfrm>
        </p:grpSpPr>
        <p:sp>
          <p:nvSpPr>
            <p:cNvPr id="743" name="object 743"/>
            <p:cNvSpPr/>
            <p:nvPr/>
          </p:nvSpPr>
          <p:spPr>
            <a:xfrm>
              <a:off x="5289550" y="2031238"/>
              <a:ext cx="85344" cy="762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5726175" y="54244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4572"/>
                  </a:move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5726175" y="54244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762" y="2286"/>
                  </a:moveTo>
                  <a:lnTo>
                    <a:pt x="762" y="22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6290055" y="54244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6290055" y="54244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5726176" y="5424423"/>
              <a:ext cx="559435" cy="6350"/>
            </a:xfrm>
            <a:custGeom>
              <a:avLst/>
              <a:gdLst/>
              <a:ahLst/>
              <a:cxnLst/>
              <a:rect l="l" t="t" r="r" b="b"/>
              <a:pathLst>
                <a:path w="559435" h="6350">
                  <a:moveTo>
                    <a:pt x="6096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6096" y="4572"/>
                  </a:lnTo>
                  <a:lnTo>
                    <a:pt x="6096" y="0"/>
                  </a:lnTo>
                  <a:close/>
                </a:path>
                <a:path w="559435" h="6350">
                  <a:moveTo>
                    <a:pt x="33528" y="0"/>
                  </a:moveTo>
                  <a:lnTo>
                    <a:pt x="27432" y="0"/>
                  </a:lnTo>
                  <a:lnTo>
                    <a:pt x="27432" y="4572"/>
                  </a:lnTo>
                  <a:lnTo>
                    <a:pt x="33528" y="4572"/>
                  </a:lnTo>
                  <a:lnTo>
                    <a:pt x="33528" y="0"/>
                  </a:lnTo>
                  <a:close/>
                </a:path>
                <a:path w="559435" h="6350">
                  <a:moveTo>
                    <a:pt x="60960" y="0"/>
                  </a:moveTo>
                  <a:lnTo>
                    <a:pt x="54864" y="0"/>
                  </a:lnTo>
                  <a:lnTo>
                    <a:pt x="54864" y="4572"/>
                  </a:lnTo>
                  <a:lnTo>
                    <a:pt x="60960" y="4572"/>
                  </a:lnTo>
                  <a:lnTo>
                    <a:pt x="60960" y="0"/>
                  </a:lnTo>
                  <a:close/>
                </a:path>
                <a:path w="559435" h="6350">
                  <a:moveTo>
                    <a:pt x="89916" y="0"/>
                  </a:moveTo>
                  <a:lnTo>
                    <a:pt x="82296" y="0"/>
                  </a:lnTo>
                  <a:lnTo>
                    <a:pt x="82296" y="4572"/>
                  </a:lnTo>
                  <a:lnTo>
                    <a:pt x="89916" y="4572"/>
                  </a:lnTo>
                  <a:lnTo>
                    <a:pt x="89916" y="0"/>
                  </a:lnTo>
                  <a:close/>
                </a:path>
                <a:path w="559435" h="6350">
                  <a:moveTo>
                    <a:pt x="117348" y="0"/>
                  </a:moveTo>
                  <a:lnTo>
                    <a:pt x="109728" y="0"/>
                  </a:lnTo>
                  <a:lnTo>
                    <a:pt x="109728" y="4572"/>
                  </a:lnTo>
                  <a:lnTo>
                    <a:pt x="117348" y="4572"/>
                  </a:lnTo>
                  <a:lnTo>
                    <a:pt x="117348" y="0"/>
                  </a:lnTo>
                  <a:close/>
                </a:path>
                <a:path w="559435" h="6350">
                  <a:moveTo>
                    <a:pt x="144780" y="0"/>
                  </a:moveTo>
                  <a:lnTo>
                    <a:pt x="137160" y="0"/>
                  </a:lnTo>
                  <a:lnTo>
                    <a:pt x="137160" y="4572"/>
                  </a:lnTo>
                  <a:lnTo>
                    <a:pt x="144780" y="4572"/>
                  </a:lnTo>
                  <a:lnTo>
                    <a:pt x="144780" y="0"/>
                  </a:lnTo>
                  <a:close/>
                </a:path>
                <a:path w="559435" h="6350">
                  <a:moveTo>
                    <a:pt x="172212" y="0"/>
                  </a:moveTo>
                  <a:lnTo>
                    <a:pt x="164592" y="0"/>
                  </a:lnTo>
                  <a:lnTo>
                    <a:pt x="164592" y="4572"/>
                  </a:lnTo>
                  <a:lnTo>
                    <a:pt x="172212" y="4572"/>
                  </a:lnTo>
                  <a:lnTo>
                    <a:pt x="172212" y="0"/>
                  </a:lnTo>
                  <a:close/>
                </a:path>
                <a:path w="559435" h="6350">
                  <a:moveTo>
                    <a:pt x="199644" y="0"/>
                  </a:moveTo>
                  <a:lnTo>
                    <a:pt x="193548" y="0"/>
                  </a:lnTo>
                  <a:lnTo>
                    <a:pt x="193548" y="6096"/>
                  </a:lnTo>
                  <a:lnTo>
                    <a:pt x="199644" y="6096"/>
                  </a:lnTo>
                  <a:lnTo>
                    <a:pt x="199644" y="0"/>
                  </a:lnTo>
                  <a:close/>
                </a:path>
                <a:path w="559435" h="6350">
                  <a:moveTo>
                    <a:pt x="227076" y="0"/>
                  </a:moveTo>
                  <a:lnTo>
                    <a:pt x="220980" y="0"/>
                  </a:lnTo>
                  <a:lnTo>
                    <a:pt x="220980" y="6096"/>
                  </a:lnTo>
                  <a:lnTo>
                    <a:pt x="227076" y="6096"/>
                  </a:lnTo>
                  <a:lnTo>
                    <a:pt x="227076" y="0"/>
                  </a:lnTo>
                  <a:close/>
                </a:path>
                <a:path w="559435" h="6350">
                  <a:moveTo>
                    <a:pt x="254508" y="0"/>
                  </a:moveTo>
                  <a:lnTo>
                    <a:pt x="248412" y="0"/>
                  </a:lnTo>
                  <a:lnTo>
                    <a:pt x="248412" y="6096"/>
                  </a:lnTo>
                  <a:lnTo>
                    <a:pt x="254508" y="6096"/>
                  </a:lnTo>
                  <a:lnTo>
                    <a:pt x="254508" y="0"/>
                  </a:lnTo>
                  <a:close/>
                </a:path>
                <a:path w="559435" h="6350">
                  <a:moveTo>
                    <a:pt x="281940" y="0"/>
                  </a:moveTo>
                  <a:lnTo>
                    <a:pt x="275844" y="0"/>
                  </a:lnTo>
                  <a:lnTo>
                    <a:pt x="275844" y="6096"/>
                  </a:lnTo>
                  <a:lnTo>
                    <a:pt x="281940" y="6096"/>
                  </a:lnTo>
                  <a:lnTo>
                    <a:pt x="281940" y="0"/>
                  </a:lnTo>
                  <a:close/>
                </a:path>
                <a:path w="559435" h="6350">
                  <a:moveTo>
                    <a:pt x="310896" y="0"/>
                  </a:moveTo>
                  <a:lnTo>
                    <a:pt x="303276" y="0"/>
                  </a:lnTo>
                  <a:lnTo>
                    <a:pt x="303276" y="6096"/>
                  </a:lnTo>
                  <a:lnTo>
                    <a:pt x="310896" y="6096"/>
                  </a:lnTo>
                  <a:lnTo>
                    <a:pt x="310896" y="0"/>
                  </a:lnTo>
                  <a:close/>
                </a:path>
                <a:path w="559435" h="6350">
                  <a:moveTo>
                    <a:pt x="338328" y="0"/>
                  </a:moveTo>
                  <a:lnTo>
                    <a:pt x="330708" y="0"/>
                  </a:lnTo>
                  <a:lnTo>
                    <a:pt x="330708" y="6096"/>
                  </a:lnTo>
                  <a:lnTo>
                    <a:pt x="338328" y="6096"/>
                  </a:lnTo>
                  <a:lnTo>
                    <a:pt x="338328" y="0"/>
                  </a:lnTo>
                  <a:close/>
                </a:path>
                <a:path w="559435" h="6350">
                  <a:moveTo>
                    <a:pt x="365760" y="0"/>
                  </a:moveTo>
                  <a:lnTo>
                    <a:pt x="358140" y="0"/>
                  </a:lnTo>
                  <a:lnTo>
                    <a:pt x="358140" y="6096"/>
                  </a:lnTo>
                  <a:lnTo>
                    <a:pt x="365760" y="6096"/>
                  </a:lnTo>
                  <a:lnTo>
                    <a:pt x="365760" y="0"/>
                  </a:lnTo>
                  <a:close/>
                </a:path>
                <a:path w="559435" h="6350">
                  <a:moveTo>
                    <a:pt x="393192" y="0"/>
                  </a:moveTo>
                  <a:lnTo>
                    <a:pt x="385572" y="0"/>
                  </a:lnTo>
                  <a:lnTo>
                    <a:pt x="385572" y="6096"/>
                  </a:lnTo>
                  <a:lnTo>
                    <a:pt x="393192" y="6096"/>
                  </a:lnTo>
                  <a:lnTo>
                    <a:pt x="393192" y="0"/>
                  </a:lnTo>
                  <a:close/>
                </a:path>
                <a:path w="559435" h="6350">
                  <a:moveTo>
                    <a:pt x="420624" y="0"/>
                  </a:moveTo>
                  <a:lnTo>
                    <a:pt x="413004" y="0"/>
                  </a:lnTo>
                  <a:lnTo>
                    <a:pt x="413004" y="6096"/>
                  </a:lnTo>
                  <a:lnTo>
                    <a:pt x="420624" y="6096"/>
                  </a:lnTo>
                  <a:lnTo>
                    <a:pt x="420624" y="0"/>
                  </a:lnTo>
                  <a:close/>
                </a:path>
                <a:path w="559435" h="6350">
                  <a:moveTo>
                    <a:pt x="448056" y="0"/>
                  </a:moveTo>
                  <a:lnTo>
                    <a:pt x="440436" y="0"/>
                  </a:lnTo>
                  <a:lnTo>
                    <a:pt x="440436" y="6096"/>
                  </a:lnTo>
                  <a:lnTo>
                    <a:pt x="448056" y="6096"/>
                  </a:lnTo>
                  <a:lnTo>
                    <a:pt x="448056" y="0"/>
                  </a:lnTo>
                  <a:close/>
                </a:path>
                <a:path w="559435" h="6350">
                  <a:moveTo>
                    <a:pt x="475488" y="0"/>
                  </a:moveTo>
                  <a:lnTo>
                    <a:pt x="469392" y="0"/>
                  </a:lnTo>
                  <a:lnTo>
                    <a:pt x="469392" y="6096"/>
                  </a:lnTo>
                  <a:lnTo>
                    <a:pt x="475488" y="6096"/>
                  </a:lnTo>
                  <a:lnTo>
                    <a:pt x="475488" y="0"/>
                  </a:lnTo>
                  <a:close/>
                </a:path>
                <a:path w="559435" h="6350">
                  <a:moveTo>
                    <a:pt x="502920" y="0"/>
                  </a:moveTo>
                  <a:lnTo>
                    <a:pt x="496824" y="0"/>
                  </a:lnTo>
                  <a:lnTo>
                    <a:pt x="496824" y="6096"/>
                  </a:lnTo>
                  <a:lnTo>
                    <a:pt x="502920" y="6096"/>
                  </a:lnTo>
                  <a:lnTo>
                    <a:pt x="502920" y="0"/>
                  </a:lnTo>
                  <a:close/>
                </a:path>
                <a:path w="559435" h="6350">
                  <a:moveTo>
                    <a:pt x="531876" y="0"/>
                  </a:moveTo>
                  <a:lnTo>
                    <a:pt x="524256" y="0"/>
                  </a:lnTo>
                  <a:lnTo>
                    <a:pt x="524256" y="6096"/>
                  </a:lnTo>
                  <a:lnTo>
                    <a:pt x="531876" y="6096"/>
                  </a:lnTo>
                  <a:lnTo>
                    <a:pt x="531876" y="0"/>
                  </a:lnTo>
                  <a:close/>
                </a:path>
                <a:path w="559435" h="6350">
                  <a:moveTo>
                    <a:pt x="559308" y="0"/>
                  </a:moveTo>
                  <a:lnTo>
                    <a:pt x="551688" y="0"/>
                  </a:lnTo>
                  <a:lnTo>
                    <a:pt x="551688" y="6096"/>
                  </a:lnTo>
                  <a:lnTo>
                    <a:pt x="559308" y="6096"/>
                  </a:lnTo>
                  <a:lnTo>
                    <a:pt x="559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6433311" y="5424423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6432550" y="5424423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6152896" y="54244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6152896" y="54244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6315964" y="542442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76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lnTo>
                    <a:pt x="7620" y="0"/>
                  </a:lnTo>
                  <a:close/>
                </a:path>
                <a:path w="117475" h="7620">
                  <a:moveTo>
                    <a:pt x="35052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5052" y="7620"/>
                  </a:lnTo>
                  <a:lnTo>
                    <a:pt x="35052" y="0"/>
                  </a:lnTo>
                  <a:close/>
                </a:path>
                <a:path w="117475" h="7620">
                  <a:moveTo>
                    <a:pt x="62484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2484" y="7620"/>
                  </a:lnTo>
                  <a:lnTo>
                    <a:pt x="62484" y="0"/>
                  </a:lnTo>
                  <a:close/>
                </a:path>
                <a:path w="117475" h="7620">
                  <a:moveTo>
                    <a:pt x="89916" y="0"/>
                  </a:moveTo>
                  <a:lnTo>
                    <a:pt x="83820" y="0"/>
                  </a:lnTo>
                  <a:lnTo>
                    <a:pt x="83820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117475" h="7620">
                  <a:moveTo>
                    <a:pt x="117348" y="0"/>
                  </a:moveTo>
                  <a:lnTo>
                    <a:pt x="111252" y="0"/>
                  </a:lnTo>
                  <a:lnTo>
                    <a:pt x="111252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6288532" y="54244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20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1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6288532" y="54244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0"/>
                  </a:moveTo>
                  <a:lnTo>
                    <a:pt x="7619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6152896" y="5387847"/>
              <a:ext cx="280670" cy="81280"/>
            </a:xfrm>
            <a:custGeom>
              <a:avLst/>
              <a:gdLst/>
              <a:ahLst/>
              <a:cxnLst/>
              <a:rect l="l" t="t" r="r" b="b"/>
              <a:pathLst>
                <a:path w="280670" h="81279">
                  <a:moveTo>
                    <a:pt x="4572" y="36576"/>
                  </a:moveTo>
                  <a:lnTo>
                    <a:pt x="0" y="36576"/>
                  </a:lnTo>
                  <a:lnTo>
                    <a:pt x="0" y="42672"/>
                  </a:lnTo>
                  <a:lnTo>
                    <a:pt x="4572" y="42672"/>
                  </a:lnTo>
                  <a:lnTo>
                    <a:pt x="4572" y="36576"/>
                  </a:lnTo>
                  <a:close/>
                </a:path>
                <a:path w="280670" h="81279">
                  <a:moveTo>
                    <a:pt x="33528" y="36576"/>
                  </a:moveTo>
                  <a:lnTo>
                    <a:pt x="25908" y="36576"/>
                  </a:lnTo>
                  <a:lnTo>
                    <a:pt x="25908" y="42672"/>
                  </a:lnTo>
                  <a:lnTo>
                    <a:pt x="33528" y="42672"/>
                  </a:lnTo>
                  <a:lnTo>
                    <a:pt x="33528" y="36576"/>
                  </a:lnTo>
                  <a:close/>
                </a:path>
                <a:path w="280670" h="81279">
                  <a:moveTo>
                    <a:pt x="60960" y="36576"/>
                  </a:moveTo>
                  <a:lnTo>
                    <a:pt x="53340" y="36576"/>
                  </a:lnTo>
                  <a:lnTo>
                    <a:pt x="53340" y="42672"/>
                  </a:lnTo>
                  <a:lnTo>
                    <a:pt x="60960" y="42672"/>
                  </a:lnTo>
                  <a:lnTo>
                    <a:pt x="60960" y="36576"/>
                  </a:lnTo>
                  <a:close/>
                </a:path>
                <a:path w="280670" h="81279">
                  <a:moveTo>
                    <a:pt x="88392" y="36576"/>
                  </a:moveTo>
                  <a:lnTo>
                    <a:pt x="80772" y="36576"/>
                  </a:lnTo>
                  <a:lnTo>
                    <a:pt x="80772" y="42672"/>
                  </a:lnTo>
                  <a:lnTo>
                    <a:pt x="88392" y="42672"/>
                  </a:lnTo>
                  <a:lnTo>
                    <a:pt x="88392" y="36576"/>
                  </a:lnTo>
                  <a:close/>
                </a:path>
                <a:path w="280670" h="81279">
                  <a:moveTo>
                    <a:pt x="115824" y="36576"/>
                  </a:moveTo>
                  <a:lnTo>
                    <a:pt x="108204" y="36576"/>
                  </a:lnTo>
                  <a:lnTo>
                    <a:pt x="108204" y="42672"/>
                  </a:lnTo>
                  <a:lnTo>
                    <a:pt x="115824" y="42672"/>
                  </a:lnTo>
                  <a:lnTo>
                    <a:pt x="115824" y="36576"/>
                  </a:lnTo>
                  <a:close/>
                </a:path>
                <a:path w="280670" h="81279">
                  <a:moveTo>
                    <a:pt x="280416" y="39624"/>
                  </a:moveTo>
                  <a:lnTo>
                    <a:pt x="211836" y="0"/>
                  </a:lnTo>
                  <a:lnTo>
                    <a:pt x="234696" y="39624"/>
                  </a:lnTo>
                  <a:lnTo>
                    <a:pt x="211836" y="80772"/>
                  </a:lnTo>
                  <a:lnTo>
                    <a:pt x="280416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6384544" y="542594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6384544" y="542594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6361683" y="538632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6361683" y="538632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48"/>
                  </a:moveTo>
                  <a:lnTo>
                    <a:pt x="6095" y="0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6381495" y="54198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6381495" y="54198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3048" y="9144"/>
                  </a:lnTo>
                  <a:lnTo>
                    <a:pt x="0" y="4572"/>
                  </a:lnTo>
                  <a:lnTo>
                    <a:pt x="6095" y="0"/>
                  </a:lnTo>
                  <a:lnTo>
                    <a:pt x="9143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6367779" y="53969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6367779" y="53969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6363207" y="538480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6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6363207" y="538480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6"/>
                  </a:moveTo>
                  <a:lnTo>
                    <a:pt x="3047" y="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6431788" y="542594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6431788" y="542594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6363207" y="53848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7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6363207" y="53848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7" y="0"/>
                  </a:lnTo>
                  <a:lnTo>
                    <a:pt x="9143" y="4572"/>
                  </a:lnTo>
                  <a:lnTo>
                    <a:pt x="6095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6386067" y="5400040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0668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7620" y="7620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6386067" y="5400040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0" y="4572"/>
                  </a:moveTo>
                  <a:lnTo>
                    <a:pt x="4572" y="0"/>
                  </a:lnTo>
                  <a:lnTo>
                    <a:pt x="10668" y="3048"/>
                  </a:lnTo>
                  <a:lnTo>
                    <a:pt x="7620" y="76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6410451" y="541375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096" y="9144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6410451" y="541375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2"/>
                  </a:moveTo>
                  <a:lnTo>
                    <a:pt x="3048" y="0"/>
                  </a:lnTo>
                  <a:lnTo>
                    <a:pt x="10668" y="3048"/>
                  </a:lnTo>
                  <a:lnTo>
                    <a:pt x="6096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6431788" y="542594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0" y="0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6431788" y="542594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8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6363207" y="5465572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7" y="4572"/>
                  </a:moveTo>
                  <a:lnTo>
                    <a:pt x="0" y="0"/>
                  </a:lnTo>
                  <a:lnTo>
                    <a:pt x="304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6363207" y="5465572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7" y="4572"/>
                  </a:moveTo>
                  <a:lnTo>
                    <a:pt x="0" y="0"/>
                  </a:lnTo>
                  <a:lnTo>
                    <a:pt x="3047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6425692" y="54259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6425692" y="54259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6402832" y="54381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3047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6402832" y="54381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6"/>
                  </a:lnTo>
                  <a:lnTo>
                    <a:pt x="3047" y="9144"/>
                  </a:lnTo>
                  <a:lnTo>
                    <a:pt x="0" y="4572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6378448" y="5453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6378448" y="5453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3" y="6096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6361683" y="5465572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2"/>
                  </a:moveTo>
                  <a:lnTo>
                    <a:pt x="0" y="0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6361683" y="5465572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2"/>
                  </a:moveTo>
                  <a:lnTo>
                    <a:pt x="0" y="0"/>
                  </a:lnTo>
                  <a:lnTo>
                    <a:pt x="6095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6384544" y="542594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3048"/>
                  </a:moveTo>
                  <a:lnTo>
                    <a:pt x="0" y="0"/>
                  </a:lnTo>
                  <a:lnTo>
                    <a:pt x="6095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6384544" y="542594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5" y="30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6361683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1" y="0"/>
                  </a:lnTo>
                  <a:lnTo>
                    <a:pt x="0" y="4572"/>
                  </a:lnTo>
                  <a:lnTo>
                    <a:pt x="6095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6361683" y="5461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4"/>
                  </a:moveTo>
                  <a:lnTo>
                    <a:pt x="0" y="4572"/>
                  </a:lnTo>
                  <a:lnTo>
                    <a:pt x="4571" y="0"/>
                  </a:lnTo>
                  <a:lnTo>
                    <a:pt x="9143" y="3048"/>
                  </a:lnTo>
                  <a:lnTo>
                    <a:pt x="6095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6375400" y="54366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6375400" y="54366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4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6096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5151627" y="55143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5151627" y="55143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4926075" y="57414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4926075" y="57414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5150104" y="5514339"/>
              <a:ext cx="7620" cy="35560"/>
            </a:xfrm>
            <a:custGeom>
              <a:avLst/>
              <a:gdLst/>
              <a:ahLst/>
              <a:cxnLst/>
              <a:rect l="l" t="t" r="r" b="b"/>
              <a:pathLst>
                <a:path w="7620" h="35560">
                  <a:moveTo>
                    <a:pt x="6096" y="27432"/>
                  </a:moveTo>
                  <a:lnTo>
                    <a:pt x="0" y="27432"/>
                  </a:lnTo>
                  <a:lnTo>
                    <a:pt x="0" y="35064"/>
                  </a:lnTo>
                  <a:lnTo>
                    <a:pt x="6096" y="35064"/>
                  </a:lnTo>
                  <a:lnTo>
                    <a:pt x="6096" y="27432"/>
                  </a:lnTo>
                  <a:close/>
                </a:path>
                <a:path w="7620" h="35560">
                  <a:moveTo>
                    <a:pt x="7620" y="0"/>
                  </a:moveTo>
                  <a:lnTo>
                    <a:pt x="1524" y="0"/>
                  </a:lnTo>
                  <a:lnTo>
                    <a:pt x="1524" y="7620"/>
                  </a:lnTo>
                  <a:lnTo>
                    <a:pt x="7620" y="762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5144008" y="55692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5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5144008" y="55692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19" y="1524"/>
                  </a:lnTo>
                  <a:lnTo>
                    <a:pt x="6095" y="7620"/>
                  </a:ln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5134863" y="559511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4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5134863" y="559511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0"/>
                  </a:moveTo>
                  <a:lnTo>
                    <a:pt x="9144" y="1524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5134863" y="55966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2"/>
                  </a:moveTo>
                  <a:lnTo>
                    <a:pt x="7620" y="3048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6096" y="7619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5134863" y="55966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1524"/>
                  </a:moveTo>
                  <a:lnTo>
                    <a:pt x="1524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3048"/>
                  </a:lnTo>
                  <a:lnTo>
                    <a:pt x="7620" y="4572"/>
                  </a:lnTo>
                  <a:lnTo>
                    <a:pt x="6096" y="7619"/>
                  </a:lnTo>
                  <a:lnTo>
                    <a:pt x="0" y="4572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5125719" y="561949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6095" y="3048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4571" y="6095"/>
                  </a:lnTo>
                  <a:lnTo>
                    <a:pt x="4571" y="4571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5125719" y="561949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5" y="3048"/>
                  </a:lnTo>
                  <a:lnTo>
                    <a:pt x="6095" y="4571"/>
                  </a:lnTo>
                  <a:lnTo>
                    <a:pt x="4571" y="4571"/>
                  </a:lnTo>
                  <a:lnTo>
                    <a:pt x="4571" y="6095"/>
                  </a:lnTo>
                  <a:lnTo>
                    <a:pt x="0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5122672" y="56194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1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3048" y="1524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5122672" y="56194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1524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4571"/>
                  </a:lnTo>
                  <a:lnTo>
                    <a:pt x="6095" y="9143"/>
                  </a:lnTo>
                  <a:lnTo>
                    <a:pt x="0" y="6095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5108956" y="56423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5108956" y="56423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0" y="6096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5090668" y="56652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5090668" y="56652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3048"/>
                  </a:lnTo>
                  <a:lnTo>
                    <a:pt x="6096" y="9144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5070856" y="5683503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4" y="4572"/>
                  </a:moveTo>
                  <a:lnTo>
                    <a:pt x="6096" y="0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9144"/>
                  </a:lnTo>
                  <a:lnTo>
                    <a:pt x="1524" y="9144"/>
                  </a:lnTo>
                  <a:lnTo>
                    <a:pt x="1524" y="10668"/>
                  </a:lnTo>
                  <a:lnTo>
                    <a:pt x="4572" y="10668"/>
                  </a:lnTo>
                  <a:lnTo>
                    <a:pt x="6096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5070856" y="5683503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6096" y="0"/>
                  </a:moveTo>
                  <a:lnTo>
                    <a:pt x="9144" y="4572"/>
                  </a:lnTo>
                  <a:lnTo>
                    <a:pt x="6096" y="9144"/>
                  </a:lnTo>
                  <a:lnTo>
                    <a:pt x="4572" y="10668"/>
                  </a:lnTo>
                  <a:lnTo>
                    <a:pt x="1524" y="10668"/>
                  </a:lnTo>
                  <a:lnTo>
                    <a:pt x="1524" y="9144"/>
                  </a:lnTo>
                  <a:lnTo>
                    <a:pt x="0" y="914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5070856" y="568655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7620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5070856" y="568655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1524"/>
                  </a:move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7620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5051043" y="5701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4571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3" y="4572"/>
                  </a:lnTo>
                  <a:lnTo>
                    <a:pt x="1523" y="6096"/>
                  </a:lnTo>
                  <a:lnTo>
                    <a:pt x="3047" y="7620"/>
                  </a:lnTo>
                  <a:lnTo>
                    <a:pt x="4571" y="7620"/>
                  </a:lnTo>
                  <a:lnTo>
                    <a:pt x="4571" y="6096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5051043" y="5701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4571" y="0"/>
                  </a:moveTo>
                  <a:lnTo>
                    <a:pt x="7619" y="4572"/>
                  </a:lnTo>
                  <a:lnTo>
                    <a:pt x="4571" y="6096"/>
                  </a:lnTo>
                  <a:lnTo>
                    <a:pt x="4571" y="7620"/>
                  </a:lnTo>
                  <a:lnTo>
                    <a:pt x="3047" y="7620"/>
                  </a:lnTo>
                  <a:lnTo>
                    <a:pt x="1523" y="6096"/>
                  </a:lnTo>
                  <a:lnTo>
                    <a:pt x="1523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3" y="1524"/>
                  </a:lnTo>
                  <a:lnTo>
                    <a:pt x="457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5049520" y="5701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4571" y="0"/>
                  </a:lnTo>
                  <a:lnTo>
                    <a:pt x="3047" y="1524"/>
                  </a:lnTo>
                  <a:lnTo>
                    <a:pt x="0" y="3048"/>
                  </a:lnTo>
                  <a:lnTo>
                    <a:pt x="4571" y="7620"/>
                  </a:lnTo>
                  <a:lnTo>
                    <a:pt x="6095" y="6096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5049520" y="5701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7" y="1524"/>
                  </a:moveTo>
                  <a:lnTo>
                    <a:pt x="4571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6096"/>
                  </a:lnTo>
                  <a:lnTo>
                    <a:pt x="6095" y="6096"/>
                  </a:lnTo>
                  <a:lnTo>
                    <a:pt x="4571" y="7620"/>
                  </a:lnTo>
                  <a:lnTo>
                    <a:pt x="0" y="3048"/>
                  </a:lnTo>
                  <a:lnTo>
                    <a:pt x="3047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5029708" y="571550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3047" y="0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4571" y="6095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5029708" y="571550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7" y="0"/>
                  </a:moveTo>
                  <a:lnTo>
                    <a:pt x="6095" y="4571"/>
                  </a:lnTo>
                  <a:lnTo>
                    <a:pt x="4571" y="6095"/>
                  </a:ln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3047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5026659" y="57155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4572" y="0"/>
                  </a:lnTo>
                  <a:lnTo>
                    <a:pt x="0" y="3047"/>
                  </a:lnTo>
                  <a:lnTo>
                    <a:pt x="1524" y="9143"/>
                  </a:lnTo>
                  <a:lnTo>
                    <a:pt x="7619" y="6095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5026659" y="57155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6095"/>
                  </a:lnTo>
                  <a:lnTo>
                    <a:pt x="7619" y="6095"/>
                  </a:lnTo>
                  <a:lnTo>
                    <a:pt x="1524" y="9143"/>
                  </a:lnTo>
                  <a:lnTo>
                    <a:pt x="0" y="3047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5000752" y="57261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7620" y="0"/>
                  </a:lnTo>
                  <a:lnTo>
                    <a:pt x="0" y="3048"/>
                  </a:lnTo>
                  <a:lnTo>
                    <a:pt x="1524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5000752" y="57261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20" y="0"/>
                  </a:moveTo>
                  <a:lnTo>
                    <a:pt x="9144" y="6096"/>
                  </a:lnTo>
                  <a:lnTo>
                    <a:pt x="1524" y="9144"/>
                  </a:lnTo>
                  <a:lnTo>
                    <a:pt x="0" y="3048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4974843" y="573532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4571"/>
                  </a:moveTo>
                  <a:lnTo>
                    <a:pt x="7619" y="0"/>
                  </a:lnTo>
                  <a:lnTo>
                    <a:pt x="0" y="1524"/>
                  </a:lnTo>
                  <a:lnTo>
                    <a:pt x="3047" y="6095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4974843" y="573532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7619" y="0"/>
                  </a:moveTo>
                  <a:lnTo>
                    <a:pt x="9143" y="4571"/>
                  </a:lnTo>
                  <a:lnTo>
                    <a:pt x="3047" y="6095"/>
                  </a:lnTo>
                  <a:lnTo>
                    <a:pt x="0" y="1524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4947411" y="573989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6096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3048" y="7620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4947411" y="573989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7620" y="0"/>
                  </a:moveTo>
                  <a:lnTo>
                    <a:pt x="9143" y="6096"/>
                  </a:lnTo>
                  <a:lnTo>
                    <a:pt x="3048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4948936" y="5739891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6096"/>
                  </a:moveTo>
                  <a:lnTo>
                    <a:pt x="4572" y="1524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048" y="7620"/>
                  </a:lnTo>
                  <a:lnTo>
                    <a:pt x="3048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4948936" y="5739891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0" y="0"/>
                  </a:moveTo>
                  <a:lnTo>
                    <a:pt x="3048" y="0"/>
                  </a:lnTo>
                  <a:lnTo>
                    <a:pt x="3048" y="1524"/>
                  </a:lnTo>
                  <a:lnTo>
                    <a:pt x="4572" y="1524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3048" y="7620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4924552" y="574141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1524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4924552" y="574141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0"/>
                  </a:moveTo>
                  <a:lnTo>
                    <a:pt x="4572" y="6096"/>
                  </a:lnTo>
                  <a:lnTo>
                    <a:pt x="1524" y="6096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4926075" y="57414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4926075" y="574141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4714240" y="552348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4714240" y="552348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4918456" y="574141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4891023" y="57383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4891023" y="57383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6096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2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4863592" y="57307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1524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19"/>
                  </a:lnTo>
                  <a:lnTo>
                    <a:pt x="6096" y="9143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4863592" y="57307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1524"/>
                  </a:moveTo>
                  <a:lnTo>
                    <a:pt x="6096" y="9143"/>
                  </a:lnTo>
                  <a:lnTo>
                    <a:pt x="1524" y="7619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914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4863592" y="5730747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6096"/>
                  </a:moveTo>
                  <a:lnTo>
                    <a:pt x="4572" y="1524"/>
                  </a:lnTo>
                  <a:lnTo>
                    <a:pt x="3048" y="0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1524" y="7619"/>
                  </a:lnTo>
                  <a:lnTo>
                    <a:pt x="3048" y="7619"/>
                  </a:lnTo>
                  <a:lnTo>
                    <a:pt x="3048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4863592" y="5730747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3048" y="0"/>
                  </a:moveTo>
                  <a:lnTo>
                    <a:pt x="4572" y="1524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3048" y="7619"/>
                  </a:lnTo>
                  <a:lnTo>
                    <a:pt x="1524" y="7619"/>
                  </a:lnTo>
                  <a:lnTo>
                    <a:pt x="0" y="6096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4840731" y="57231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047" y="6096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4840731" y="57231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0"/>
                  </a:moveTo>
                  <a:lnTo>
                    <a:pt x="3047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4837684" y="572160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6096"/>
                  </a:moveTo>
                  <a:lnTo>
                    <a:pt x="9143" y="3048"/>
                  </a:lnTo>
                  <a:lnTo>
                    <a:pt x="7619" y="1524"/>
                  </a:lnTo>
                  <a:lnTo>
                    <a:pt x="3048" y="0"/>
                  </a:lnTo>
                  <a:lnTo>
                    <a:pt x="0" y="6096"/>
                  </a:lnTo>
                  <a:lnTo>
                    <a:pt x="4571" y="7620"/>
                  </a:lnTo>
                  <a:lnTo>
                    <a:pt x="7619" y="7620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4837684" y="572160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7619" y="1524"/>
                  </a:moveTo>
                  <a:lnTo>
                    <a:pt x="9143" y="3048"/>
                  </a:lnTo>
                  <a:lnTo>
                    <a:pt x="9143" y="6096"/>
                  </a:lnTo>
                  <a:lnTo>
                    <a:pt x="7619" y="7620"/>
                  </a:lnTo>
                  <a:lnTo>
                    <a:pt x="4571" y="7620"/>
                  </a:lnTo>
                  <a:lnTo>
                    <a:pt x="0" y="6096"/>
                  </a:lnTo>
                  <a:lnTo>
                    <a:pt x="3048" y="0"/>
                  </a:lnTo>
                  <a:lnTo>
                    <a:pt x="7619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4813300" y="57078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4813300" y="57078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6096" y="9144"/>
                  </a:lnTo>
                  <a:lnTo>
                    <a:pt x="0" y="6096"/>
                  </a:lnTo>
                  <a:lnTo>
                    <a:pt x="3048" y="0"/>
                  </a:lnTo>
                  <a:lnTo>
                    <a:pt x="9144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4788915" y="569112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668" y="4572"/>
                  </a:moveTo>
                  <a:lnTo>
                    <a:pt x="6096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7620" y="10667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4788915" y="569112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668" y="4572"/>
                  </a:moveTo>
                  <a:lnTo>
                    <a:pt x="7620" y="10667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10668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4788915" y="569112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4788915" y="569112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1524"/>
                  </a:moveTo>
                  <a:lnTo>
                    <a:pt x="6096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6096" y="0"/>
                  </a:lnTo>
                  <a:lnTo>
                    <a:pt x="609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4772152" y="56743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5"/>
                  </a:lnTo>
                  <a:lnTo>
                    <a:pt x="3048" y="7619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4772152" y="56743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3048" y="7619"/>
                  </a:lnTo>
                  <a:lnTo>
                    <a:pt x="1524" y="6095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762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4770627" y="56728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19"/>
                  </a:moveTo>
                  <a:lnTo>
                    <a:pt x="7620" y="3048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3048" y="6096"/>
                  </a:lnTo>
                  <a:lnTo>
                    <a:pt x="3048" y="7619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4770627" y="56728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7620" y="7619"/>
                  </a:lnTo>
                  <a:lnTo>
                    <a:pt x="3048" y="7619"/>
                  </a:lnTo>
                  <a:lnTo>
                    <a:pt x="3048" y="6096"/>
                  </a:lnTo>
                  <a:lnTo>
                    <a:pt x="0" y="3048"/>
                  </a:lnTo>
                  <a:lnTo>
                    <a:pt x="4572" y="0"/>
                  </a:lnTo>
                  <a:lnTo>
                    <a:pt x="762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4752340" y="5651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4752340" y="5651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4572" y="9144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4738624" y="5628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4738624" y="5628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3048" y="9144"/>
                  </a:lnTo>
                  <a:lnTo>
                    <a:pt x="0" y="3048"/>
                  </a:lnTo>
                  <a:lnTo>
                    <a:pt x="4572" y="0"/>
                  </a:lnTo>
                  <a:lnTo>
                    <a:pt x="9143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4727955" y="56042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2"/>
                  </a:moveTo>
                  <a:lnTo>
                    <a:pt x="6096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1524" y="7620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4727955" y="56042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2"/>
                  </a:moveTo>
                  <a:lnTo>
                    <a:pt x="1524" y="7620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4726431" y="560425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3048"/>
                  </a:moveTo>
                  <a:lnTo>
                    <a:pt x="7619" y="1524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1523" y="3048"/>
                  </a:lnTo>
                  <a:lnTo>
                    <a:pt x="3047" y="4572"/>
                  </a:lnTo>
                  <a:lnTo>
                    <a:pt x="3047" y="6096"/>
                  </a:lnTo>
                  <a:lnTo>
                    <a:pt x="6095" y="6096"/>
                  </a:lnTo>
                  <a:lnTo>
                    <a:pt x="6095" y="4572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4726431" y="560425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1524"/>
                  </a:moveTo>
                  <a:lnTo>
                    <a:pt x="7619" y="3048"/>
                  </a:lnTo>
                  <a:lnTo>
                    <a:pt x="6095" y="4572"/>
                  </a:lnTo>
                  <a:lnTo>
                    <a:pt x="6095" y="6096"/>
                  </a:lnTo>
                  <a:lnTo>
                    <a:pt x="3047" y="6096"/>
                  </a:lnTo>
                  <a:lnTo>
                    <a:pt x="3047" y="4572"/>
                  </a:lnTo>
                  <a:lnTo>
                    <a:pt x="1523" y="3048"/>
                  </a:lnTo>
                  <a:lnTo>
                    <a:pt x="0" y="0"/>
                  </a:lnTo>
                  <a:lnTo>
                    <a:pt x="6095" y="0"/>
                  </a:lnTo>
                  <a:lnTo>
                    <a:pt x="7619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4720336" y="557987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3048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5"/>
                  </a:lnTo>
                  <a:lnTo>
                    <a:pt x="609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4720336" y="557987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3048"/>
                  </a:moveTo>
                  <a:lnTo>
                    <a:pt x="1524" y="6095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4720336" y="5576823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9143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1524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4720336" y="5576823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6096"/>
                  </a:moveTo>
                  <a:lnTo>
                    <a:pt x="6096" y="9143"/>
                  </a:lnTo>
                  <a:lnTo>
                    <a:pt x="1524" y="9143"/>
                  </a:lnTo>
                  <a:lnTo>
                    <a:pt x="0" y="7620"/>
                  </a:lnTo>
                  <a:lnTo>
                    <a:pt x="0" y="1524"/>
                  </a:lnTo>
                  <a:lnTo>
                    <a:pt x="6096" y="0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4715763" y="555091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4715763" y="555091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0" y="7620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4714240" y="55234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4" name="object 874"/>
          <p:cNvSpPr txBox="1"/>
          <p:nvPr/>
        </p:nvSpPr>
        <p:spPr>
          <a:xfrm>
            <a:off x="4758435" y="5732119"/>
            <a:ext cx="32258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10" dirty="0">
                <a:latin typeface="Times New Roman"/>
                <a:cs typeface="Times New Roman"/>
              </a:rPr>
              <a:t>Timing</a:t>
            </a:r>
            <a:r>
              <a:rPr sz="450" spc="-25" dirty="0">
                <a:latin typeface="Times New Roman"/>
                <a:cs typeface="Times New Roman"/>
              </a:rPr>
              <a:t> </a:t>
            </a:r>
            <a:r>
              <a:rPr sz="450" spc="-10" dirty="0">
                <a:latin typeface="Times New Roman"/>
                <a:cs typeface="Times New Roman"/>
              </a:rPr>
              <a:t>errors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875" name="object 875"/>
          <p:cNvGrpSpPr/>
          <p:nvPr/>
        </p:nvGrpSpPr>
        <p:grpSpPr>
          <a:xfrm>
            <a:off x="4479416" y="3065272"/>
            <a:ext cx="2120265" cy="2463800"/>
            <a:chOff x="4479416" y="3065272"/>
            <a:chExt cx="2120265" cy="2463800"/>
          </a:xfrm>
        </p:grpSpPr>
        <p:sp>
          <p:nvSpPr>
            <p:cNvPr id="876" name="object 876"/>
            <p:cNvSpPr/>
            <p:nvPr/>
          </p:nvSpPr>
          <p:spPr>
            <a:xfrm>
              <a:off x="4714239" y="55280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4714239" y="55280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4714240" y="4028439"/>
              <a:ext cx="6350" cy="1499870"/>
            </a:xfrm>
            <a:custGeom>
              <a:avLst/>
              <a:gdLst/>
              <a:ahLst/>
              <a:cxnLst/>
              <a:rect l="l" t="t" r="r" b="b"/>
              <a:pathLst>
                <a:path w="6350" h="1499870">
                  <a:moveTo>
                    <a:pt x="6096" y="1493520"/>
                  </a:moveTo>
                  <a:lnTo>
                    <a:pt x="0" y="1493520"/>
                  </a:lnTo>
                  <a:lnTo>
                    <a:pt x="0" y="1499628"/>
                  </a:lnTo>
                  <a:lnTo>
                    <a:pt x="6096" y="1499628"/>
                  </a:lnTo>
                  <a:lnTo>
                    <a:pt x="6096" y="1493520"/>
                  </a:lnTo>
                  <a:close/>
                </a:path>
                <a:path w="6350" h="1499870">
                  <a:moveTo>
                    <a:pt x="6096" y="1466088"/>
                  </a:moveTo>
                  <a:lnTo>
                    <a:pt x="0" y="1466088"/>
                  </a:lnTo>
                  <a:lnTo>
                    <a:pt x="0" y="1472184"/>
                  </a:lnTo>
                  <a:lnTo>
                    <a:pt x="6096" y="1472184"/>
                  </a:lnTo>
                  <a:lnTo>
                    <a:pt x="6096" y="1466088"/>
                  </a:lnTo>
                  <a:close/>
                </a:path>
                <a:path w="6350" h="1499870">
                  <a:moveTo>
                    <a:pt x="6096" y="1437132"/>
                  </a:moveTo>
                  <a:lnTo>
                    <a:pt x="0" y="1437132"/>
                  </a:lnTo>
                  <a:lnTo>
                    <a:pt x="0" y="1444764"/>
                  </a:lnTo>
                  <a:lnTo>
                    <a:pt x="6096" y="1444764"/>
                  </a:lnTo>
                  <a:lnTo>
                    <a:pt x="6096" y="1437132"/>
                  </a:lnTo>
                  <a:close/>
                </a:path>
                <a:path w="6350" h="1499870">
                  <a:moveTo>
                    <a:pt x="6096" y="1409700"/>
                  </a:moveTo>
                  <a:lnTo>
                    <a:pt x="0" y="1409700"/>
                  </a:lnTo>
                  <a:lnTo>
                    <a:pt x="0" y="1417320"/>
                  </a:lnTo>
                  <a:lnTo>
                    <a:pt x="6096" y="1417320"/>
                  </a:lnTo>
                  <a:lnTo>
                    <a:pt x="6096" y="1409700"/>
                  </a:lnTo>
                  <a:close/>
                </a:path>
                <a:path w="6350" h="1499870">
                  <a:moveTo>
                    <a:pt x="6096" y="1382268"/>
                  </a:moveTo>
                  <a:lnTo>
                    <a:pt x="0" y="1382268"/>
                  </a:lnTo>
                  <a:lnTo>
                    <a:pt x="0" y="1389900"/>
                  </a:lnTo>
                  <a:lnTo>
                    <a:pt x="6096" y="1389900"/>
                  </a:lnTo>
                  <a:lnTo>
                    <a:pt x="6096" y="1382268"/>
                  </a:lnTo>
                  <a:close/>
                </a:path>
                <a:path w="6350" h="1499870">
                  <a:moveTo>
                    <a:pt x="6096" y="1354836"/>
                  </a:moveTo>
                  <a:lnTo>
                    <a:pt x="0" y="1354836"/>
                  </a:lnTo>
                  <a:lnTo>
                    <a:pt x="0" y="1360932"/>
                  </a:lnTo>
                  <a:lnTo>
                    <a:pt x="6096" y="1360932"/>
                  </a:lnTo>
                  <a:lnTo>
                    <a:pt x="6096" y="1354836"/>
                  </a:lnTo>
                  <a:close/>
                </a:path>
                <a:path w="6350" h="1499870">
                  <a:moveTo>
                    <a:pt x="6096" y="1327404"/>
                  </a:moveTo>
                  <a:lnTo>
                    <a:pt x="0" y="1327404"/>
                  </a:lnTo>
                  <a:lnTo>
                    <a:pt x="0" y="1333512"/>
                  </a:lnTo>
                  <a:lnTo>
                    <a:pt x="6096" y="1333512"/>
                  </a:lnTo>
                  <a:lnTo>
                    <a:pt x="6096" y="1327404"/>
                  </a:lnTo>
                  <a:close/>
                </a:path>
                <a:path w="6350" h="1499870">
                  <a:moveTo>
                    <a:pt x="6096" y="1299972"/>
                  </a:moveTo>
                  <a:lnTo>
                    <a:pt x="0" y="1299972"/>
                  </a:lnTo>
                  <a:lnTo>
                    <a:pt x="0" y="1306068"/>
                  </a:lnTo>
                  <a:lnTo>
                    <a:pt x="6096" y="1306068"/>
                  </a:lnTo>
                  <a:lnTo>
                    <a:pt x="6096" y="1299972"/>
                  </a:lnTo>
                  <a:close/>
                </a:path>
                <a:path w="6350" h="1499870">
                  <a:moveTo>
                    <a:pt x="6096" y="1271016"/>
                  </a:moveTo>
                  <a:lnTo>
                    <a:pt x="0" y="1271016"/>
                  </a:lnTo>
                  <a:lnTo>
                    <a:pt x="0" y="1278636"/>
                  </a:lnTo>
                  <a:lnTo>
                    <a:pt x="6096" y="1278636"/>
                  </a:lnTo>
                  <a:lnTo>
                    <a:pt x="6096" y="1271016"/>
                  </a:lnTo>
                  <a:close/>
                </a:path>
                <a:path w="6350" h="1499870">
                  <a:moveTo>
                    <a:pt x="6096" y="1243584"/>
                  </a:moveTo>
                  <a:lnTo>
                    <a:pt x="0" y="1243584"/>
                  </a:lnTo>
                  <a:lnTo>
                    <a:pt x="0" y="1249680"/>
                  </a:lnTo>
                  <a:lnTo>
                    <a:pt x="6096" y="1249680"/>
                  </a:lnTo>
                  <a:lnTo>
                    <a:pt x="6096" y="1243584"/>
                  </a:lnTo>
                  <a:close/>
                </a:path>
                <a:path w="6350" h="1499870">
                  <a:moveTo>
                    <a:pt x="6096" y="1216152"/>
                  </a:moveTo>
                  <a:lnTo>
                    <a:pt x="0" y="1216152"/>
                  </a:lnTo>
                  <a:lnTo>
                    <a:pt x="0" y="1223772"/>
                  </a:lnTo>
                  <a:lnTo>
                    <a:pt x="6096" y="1223772"/>
                  </a:lnTo>
                  <a:lnTo>
                    <a:pt x="6096" y="1216152"/>
                  </a:lnTo>
                  <a:close/>
                </a:path>
                <a:path w="6350" h="1499870">
                  <a:moveTo>
                    <a:pt x="6096" y="1188720"/>
                  </a:moveTo>
                  <a:lnTo>
                    <a:pt x="0" y="1188720"/>
                  </a:lnTo>
                  <a:lnTo>
                    <a:pt x="0" y="1194828"/>
                  </a:lnTo>
                  <a:lnTo>
                    <a:pt x="6096" y="1194828"/>
                  </a:lnTo>
                  <a:lnTo>
                    <a:pt x="6096" y="1188720"/>
                  </a:lnTo>
                  <a:close/>
                </a:path>
                <a:path w="6350" h="1499870">
                  <a:moveTo>
                    <a:pt x="6096" y="1161288"/>
                  </a:moveTo>
                  <a:lnTo>
                    <a:pt x="0" y="1161288"/>
                  </a:lnTo>
                  <a:lnTo>
                    <a:pt x="0" y="1167384"/>
                  </a:lnTo>
                  <a:lnTo>
                    <a:pt x="6096" y="1167384"/>
                  </a:lnTo>
                  <a:lnTo>
                    <a:pt x="6096" y="1161288"/>
                  </a:lnTo>
                  <a:close/>
                </a:path>
                <a:path w="6350" h="1499870">
                  <a:moveTo>
                    <a:pt x="6096" y="1133856"/>
                  </a:moveTo>
                  <a:lnTo>
                    <a:pt x="0" y="1133856"/>
                  </a:lnTo>
                  <a:lnTo>
                    <a:pt x="0" y="1139964"/>
                  </a:lnTo>
                  <a:lnTo>
                    <a:pt x="6096" y="1139964"/>
                  </a:lnTo>
                  <a:lnTo>
                    <a:pt x="6096" y="1133856"/>
                  </a:lnTo>
                  <a:close/>
                </a:path>
                <a:path w="6350" h="1499870">
                  <a:moveTo>
                    <a:pt x="6096" y="1104900"/>
                  </a:moveTo>
                  <a:lnTo>
                    <a:pt x="0" y="1104900"/>
                  </a:lnTo>
                  <a:lnTo>
                    <a:pt x="0" y="1112520"/>
                  </a:lnTo>
                  <a:lnTo>
                    <a:pt x="6096" y="1112520"/>
                  </a:lnTo>
                  <a:lnTo>
                    <a:pt x="6096" y="1104900"/>
                  </a:lnTo>
                  <a:close/>
                </a:path>
                <a:path w="6350" h="1499870">
                  <a:moveTo>
                    <a:pt x="6096" y="1077468"/>
                  </a:moveTo>
                  <a:lnTo>
                    <a:pt x="0" y="1077468"/>
                  </a:lnTo>
                  <a:lnTo>
                    <a:pt x="0" y="1085100"/>
                  </a:lnTo>
                  <a:lnTo>
                    <a:pt x="6096" y="1085100"/>
                  </a:lnTo>
                  <a:lnTo>
                    <a:pt x="6096" y="1077468"/>
                  </a:lnTo>
                  <a:close/>
                </a:path>
                <a:path w="6350" h="1499870">
                  <a:moveTo>
                    <a:pt x="6096" y="1050036"/>
                  </a:moveTo>
                  <a:lnTo>
                    <a:pt x="0" y="1050036"/>
                  </a:lnTo>
                  <a:lnTo>
                    <a:pt x="0" y="1057656"/>
                  </a:lnTo>
                  <a:lnTo>
                    <a:pt x="6096" y="1057656"/>
                  </a:lnTo>
                  <a:lnTo>
                    <a:pt x="6096" y="1050036"/>
                  </a:lnTo>
                  <a:close/>
                </a:path>
                <a:path w="6350" h="1499870">
                  <a:moveTo>
                    <a:pt x="6096" y="1022604"/>
                  </a:moveTo>
                  <a:lnTo>
                    <a:pt x="0" y="1022604"/>
                  </a:lnTo>
                  <a:lnTo>
                    <a:pt x="0" y="1030236"/>
                  </a:lnTo>
                  <a:lnTo>
                    <a:pt x="6096" y="1030236"/>
                  </a:lnTo>
                  <a:lnTo>
                    <a:pt x="6096" y="1022604"/>
                  </a:lnTo>
                  <a:close/>
                </a:path>
                <a:path w="6350" h="1499870">
                  <a:moveTo>
                    <a:pt x="6096" y="995172"/>
                  </a:moveTo>
                  <a:lnTo>
                    <a:pt x="0" y="995172"/>
                  </a:lnTo>
                  <a:lnTo>
                    <a:pt x="0" y="1002792"/>
                  </a:lnTo>
                  <a:lnTo>
                    <a:pt x="6096" y="1002792"/>
                  </a:lnTo>
                  <a:lnTo>
                    <a:pt x="6096" y="995172"/>
                  </a:lnTo>
                  <a:close/>
                </a:path>
                <a:path w="6350" h="1499870">
                  <a:moveTo>
                    <a:pt x="6096" y="967740"/>
                  </a:moveTo>
                  <a:lnTo>
                    <a:pt x="0" y="967740"/>
                  </a:lnTo>
                  <a:lnTo>
                    <a:pt x="0" y="975360"/>
                  </a:lnTo>
                  <a:lnTo>
                    <a:pt x="6096" y="975360"/>
                  </a:lnTo>
                  <a:lnTo>
                    <a:pt x="6096" y="967740"/>
                  </a:lnTo>
                  <a:close/>
                </a:path>
                <a:path w="6350" h="1499870">
                  <a:moveTo>
                    <a:pt x="6096" y="940308"/>
                  </a:moveTo>
                  <a:lnTo>
                    <a:pt x="0" y="940308"/>
                  </a:lnTo>
                  <a:lnTo>
                    <a:pt x="0" y="946404"/>
                  </a:lnTo>
                  <a:lnTo>
                    <a:pt x="6096" y="946404"/>
                  </a:lnTo>
                  <a:lnTo>
                    <a:pt x="6096" y="940308"/>
                  </a:lnTo>
                  <a:close/>
                </a:path>
                <a:path w="6350" h="1499870">
                  <a:moveTo>
                    <a:pt x="6096" y="912876"/>
                  </a:moveTo>
                  <a:lnTo>
                    <a:pt x="0" y="912876"/>
                  </a:lnTo>
                  <a:lnTo>
                    <a:pt x="0" y="918972"/>
                  </a:lnTo>
                  <a:lnTo>
                    <a:pt x="6096" y="918972"/>
                  </a:lnTo>
                  <a:lnTo>
                    <a:pt x="6096" y="912876"/>
                  </a:lnTo>
                  <a:close/>
                </a:path>
                <a:path w="6350" h="1499870">
                  <a:moveTo>
                    <a:pt x="6096" y="883920"/>
                  </a:moveTo>
                  <a:lnTo>
                    <a:pt x="0" y="883920"/>
                  </a:lnTo>
                  <a:lnTo>
                    <a:pt x="0" y="891552"/>
                  </a:lnTo>
                  <a:lnTo>
                    <a:pt x="6096" y="891552"/>
                  </a:lnTo>
                  <a:lnTo>
                    <a:pt x="6096" y="883920"/>
                  </a:lnTo>
                  <a:close/>
                </a:path>
                <a:path w="6350" h="1499870">
                  <a:moveTo>
                    <a:pt x="6096" y="856488"/>
                  </a:moveTo>
                  <a:lnTo>
                    <a:pt x="0" y="856488"/>
                  </a:lnTo>
                  <a:lnTo>
                    <a:pt x="0" y="864108"/>
                  </a:lnTo>
                  <a:lnTo>
                    <a:pt x="6096" y="864108"/>
                  </a:lnTo>
                  <a:lnTo>
                    <a:pt x="6096" y="856488"/>
                  </a:lnTo>
                  <a:close/>
                </a:path>
                <a:path w="6350" h="1499870">
                  <a:moveTo>
                    <a:pt x="6096" y="829056"/>
                  </a:moveTo>
                  <a:lnTo>
                    <a:pt x="0" y="829056"/>
                  </a:lnTo>
                  <a:lnTo>
                    <a:pt x="0" y="836688"/>
                  </a:lnTo>
                  <a:lnTo>
                    <a:pt x="6096" y="836688"/>
                  </a:lnTo>
                  <a:lnTo>
                    <a:pt x="6096" y="829056"/>
                  </a:lnTo>
                  <a:close/>
                </a:path>
                <a:path w="6350" h="1499870">
                  <a:moveTo>
                    <a:pt x="6096" y="801624"/>
                  </a:moveTo>
                  <a:lnTo>
                    <a:pt x="0" y="801624"/>
                  </a:lnTo>
                  <a:lnTo>
                    <a:pt x="0" y="809244"/>
                  </a:lnTo>
                  <a:lnTo>
                    <a:pt x="6096" y="809244"/>
                  </a:lnTo>
                  <a:lnTo>
                    <a:pt x="6096" y="801624"/>
                  </a:lnTo>
                  <a:close/>
                </a:path>
                <a:path w="6350" h="1499870">
                  <a:moveTo>
                    <a:pt x="6096" y="774192"/>
                  </a:moveTo>
                  <a:lnTo>
                    <a:pt x="0" y="774192"/>
                  </a:lnTo>
                  <a:lnTo>
                    <a:pt x="0" y="781824"/>
                  </a:lnTo>
                  <a:lnTo>
                    <a:pt x="6096" y="781824"/>
                  </a:lnTo>
                  <a:lnTo>
                    <a:pt x="6096" y="774192"/>
                  </a:lnTo>
                  <a:close/>
                </a:path>
                <a:path w="6350" h="1499870">
                  <a:moveTo>
                    <a:pt x="6096" y="746760"/>
                  </a:moveTo>
                  <a:lnTo>
                    <a:pt x="0" y="746760"/>
                  </a:lnTo>
                  <a:lnTo>
                    <a:pt x="0" y="752856"/>
                  </a:lnTo>
                  <a:lnTo>
                    <a:pt x="6096" y="752856"/>
                  </a:lnTo>
                  <a:lnTo>
                    <a:pt x="6096" y="746760"/>
                  </a:lnTo>
                  <a:close/>
                </a:path>
                <a:path w="6350" h="1499870">
                  <a:moveTo>
                    <a:pt x="6096" y="719328"/>
                  </a:moveTo>
                  <a:lnTo>
                    <a:pt x="0" y="719328"/>
                  </a:lnTo>
                  <a:lnTo>
                    <a:pt x="0" y="725424"/>
                  </a:lnTo>
                  <a:lnTo>
                    <a:pt x="6096" y="725424"/>
                  </a:lnTo>
                  <a:lnTo>
                    <a:pt x="6096" y="719328"/>
                  </a:lnTo>
                  <a:close/>
                </a:path>
                <a:path w="6350" h="1499870">
                  <a:moveTo>
                    <a:pt x="6096" y="691896"/>
                  </a:moveTo>
                  <a:lnTo>
                    <a:pt x="0" y="691896"/>
                  </a:lnTo>
                  <a:lnTo>
                    <a:pt x="0" y="697992"/>
                  </a:lnTo>
                  <a:lnTo>
                    <a:pt x="6096" y="697992"/>
                  </a:lnTo>
                  <a:lnTo>
                    <a:pt x="6096" y="691896"/>
                  </a:lnTo>
                  <a:close/>
                </a:path>
                <a:path w="6350" h="1499870">
                  <a:moveTo>
                    <a:pt x="6096" y="662940"/>
                  </a:moveTo>
                  <a:lnTo>
                    <a:pt x="0" y="662940"/>
                  </a:lnTo>
                  <a:lnTo>
                    <a:pt x="0" y="670560"/>
                  </a:lnTo>
                  <a:lnTo>
                    <a:pt x="6096" y="670560"/>
                  </a:lnTo>
                  <a:lnTo>
                    <a:pt x="6096" y="662940"/>
                  </a:lnTo>
                  <a:close/>
                </a:path>
                <a:path w="6350" h="1499870">
                  <a:moveTo>
                    <a:pt x="6096" y="635508"/>
                  </a:moveTo>
                  <a:lnTo>
                    <a:pt x="0" y="635508"/>
                  </a:lnTo>
                  <a:lnTo>
                    <a:pt x="0" y="643140"/>
                  </a:lnTo>
                  <a:lnTo>
                    <a:pt x="6096" y="643140"/>
                  </a:lnTo>
                  <a:lnTo>
                    <a:pt x="6096" y="635508"/>
                  </a:lnTo>
                  <a:close/>
                </a:path>
                <a:path w="6350" h="1499870">
                  <a:moveTo>
                    <a:pt x="6096" y="608076"/>
                  </a:moveTo>
                  <a:lnTo>
                    <a:pt x="0" y="608076"/>
                  </a:lnTo>
                  <a:lnTo>
                    <a:pt x="0" y="615696"/>
                  </a:lnTo>
                  <a:lnTo>
                    <a:pt x="6096" y="615696"/>
                  </a:lnTo>
                  <a:lnTo>
                    <a:pt x="6096" y="608076"/>
                  </a:lnTo>
                  <a:close/>
                </a:path>
                <a:path w="6350" h="1499870">
                  <a:moveTo>
                    <a:pt x="6096" y="580644"/>
                  </a:moveTo>
                  <a:lnTo>
                    <a:pt x="0" y="580644"/>
                  </a:lnTo>
                  <a:lnTo>
                    <a:pt x="0" y="586752"/>
                  </a:lnTo>
                  <a:lnTo>
                    <a:pt x="6096" y="586752"/>
                  </a:lnTo>
                  <a:lnTo>
                    <a:pt x="6096" y="580644"/>
                  </a:lnTo>
                  <a:close/>
                </a:path>
                <a:path w="6350" h="1499870">
                  <a:moveTo>
                    <a:pt x="6096" y="553212"/>
                  </a:moveTo>
                  <a:lnTo>
                    <a:pt x="0" y="553212"/>
                  </a:lnTo>
                  <a:lnTo>
                    <a:pt x="0" y="559308"/>
                  </a:lnTo>
                  <a:lnTo>
                    <a:pt x="6096" y="559308"/>
                  </a:lnTo>
                  <a:lnTo>
                    <a:pt x="6096" y="553212"/>
                  </a:lnTo>
                  <a:close/>
                </a:path>
                <a:path w="6350" h="1499870">
                  <a:moveTo>
                    <a:pt x="6096" y="525780"/>
                  </a:moveTo>
                  <a:lnTo>
                    <a:pt x="0" y="525780"/>
                  </a:lnTo>
                  <a:lnTo>
                    <a:pt x="0" y="531888"/>
                  </a:lnTo>
                  <a:lnTo>
                    <a:pt x="6096" y="531888"/>
                  </a:lnTo>
                  <a:lnTo>
                    <a:pt x="6096" y="525780"/>
                  </a:lnTo>
                  <a:close/>
                </a:path>
                <a:path w="6350" h="1499870">
                  <a:moveTo>
                    <a:pt x="6096" y="496824"/>
                  </a:moveTo>
                  <a:lnTo>
                    <a:pt x="0" y="496824"/>
                  </a:lnTo>
                  <a:lnTo>
                    <a:pt x="0" y="504444"/>
                  </a:lnTo>
                  <a:lnTo>
                    <a:pt x="6096" y="504444"/>
                  </a:lnTo>
                  <a:lnTo>
                    <a:pt x="6096" y="496824"/>
                  </a:lnTo>
                  <a:close/>
                </a:path>
                <a:path w="6350" h="1499870">
                  <a:moveTo>
                    <a:pt x="6096" y="469392"/>
                  </a:moveTo>
                  <a:lnTo>
                    <a:pt x="0" y="469392"/>
                  </a:lnTo>
                  <a:lnTo>
                    <a:pt x="0" y="477024"/>
                  </a:lnTo>
                  <a:lnTo>
                    <a:pt x="6096" y="477024"/>
                  </a:lnTo>
                  <a:lnTo>
                    <a:pt x="6096" y="469392"/>
                  </a:lnTo>
                  <a:close/>
                </a:path>
                <a:path w="6350" h="1499870">
                  <a:moveTo>
                    <a:pt x="6096" y="441960"/>
                  </a:moveTo>
                  <a:lnTo>
                    <a:pt x="0" y="441960"/>
                  </a:lnTo>
                  <a:lnTo>
                    <a:pt x="0" y="449580"/>
                  </a:lnTo>
                  <a:lnTo>
                    <a:pt x="6096" y="449580"/>
                  </a:lnTo>
                  <a:lnTo>
                    <a:pt x="6096" y="441960"/>
                  </a:lnTo>
                  <a:close/>
                </a:path>
                <a:path w="6350" h="1499870">
                  <a:moveTo>
                    <a:pt x="6096" y="414528"/>
                  </a:moveTo>
                  <a:lnTo>
                    <a:pt x="0" y="414528"/>
                  </a:lnTo>
                  <a:lnTo>
                    <a:pt x="0" y="422148"/>
                  </a:lnTo>
                  <a:lnTo>
                    <a:pt x="6096" y="422148"/>
                  </a:lnTo>
                  <a:lnTo>
                    <a:pt x="6096" y="414528"/>
                  </a:lnTo>
                  <a:close/>
                </a:path>
                <a:path w="6350" h="1499870">
                  <a:moveTo>
                    <a:pt x="6096" y="387096"/>
                  </a:moveTo>
                  <a:lnTo>
                    <a:pt x="0" y="387096"/>
                  </a:lnTo>
                  <a:lnTo>
                    <a:pt x="0" y="393192"/>
                  </a:lnTo>
                  <a:lnTo>
                    <a:pt x="6096" y="393192"/>
                  </a:lnTo>
                  <a:lnTo>
                    <a:pt x="6096" y="387096"/>
                  </a:lnTo>
                  <a:close/>
                </a:path>
                <a:path w="6350" h="1499870">
                  <a:moveTo>
                    <a:pt x="6096" y="359664"/>
                  </a:moveTo>
                  <a:lnTo>
                    <a:pt x="0" y="359664"/>
                  </a:lnTo>
                  <a:lnTo>
                    <a:pt x="0" y="365760"/>
                  </a:lnTo>
                  <a:lnTo>
                    <a:pt x="6096" y="365760"/>
                  </a:lnTo>
                  <a:lnTo>
                    <a:pt x="6096" y="359664"/>
                  </a:lnTo>
                  <a:close/>
                </a:path>
                <a:path w="6350" h="1499870">
                  <a:moveTo>
                    <a:pt x="6096" y="330708"/>
                  </a:moveTo>
                  <a:lnTo>
                    <a:pt x="0" y="330708"/>
                  </a:lnTo>
                  <a:lnTo>
                    <a:pt x="0" y="338340"/>
                  </a:lnTo>
                  <a:lnTo>
                    <a:pt x="6096" y="338340"/>
                  </a:lnTo>
                  <a:lnTo>
                    <a:pt x="6096" y="330708"/>
                  </a:lnTo>
                  <a:close/>
                </a:path>
                <a:path w="6350" h="1499870">
                  <a:moveTo>
                    <a:pt x="6096" y="303276"/>
                  </a:moveTo>
                  <a:lnTo>
                    <a:pt x="0" y="303276"/>
                  </a:lnTo>
                  <a:lnTo>
                    <a:pt x="0" y="310896"/>
                  </a:lnTo>
                  <a:lnTo>
                    <a:pt x="6096" y="310896"/>
                  </a:lnTo>
                  <a:lnTo>
                    <a:pt x="6096" y="303276"/>
                  </a:lnTo>
                  <a:close/>
                </a:path>
                <a:path w="6350" h="1499870">
                  <a:moveTo>
                    <a:pt x="6096" y="275844"/>
                  </a:moveTo>
                  <a:lnTo>
                    <a:pt x="0" y="275844"/>
                  </a:lnTo>
                  <a:lnTo>
                    <a:pt x="0" y="283476"/>
                  </a:lnTo>
                  <a:lnTo>
                    <a:pt x="6096" y="283476"/>
                  </a:lnTo>
                  <a:lnTo>
                    <a:pt x="6096" y="275844"/>
                  </a:lnTo>
                  <a:close/>
                </a:path>
                <a:path w="6350" h="1499870">
                  <a:moveTo>
                    <a:pt x="6096" y="248412"/>
                  </a:moveTo>
                  <a:lnTo>
                    <a:pt x="0" y="248412"/>
                  </a:lnTo>
                  <a:lnTo>
                    <a:pt x="0" y="256032"/>
                  </a:lnTo>
                  <a:lnTo>
                    <a:pt x="6096" y="256032"/>
                  </a:lnTo>
                  <a:lnTo>
                    <a:pt x="6096" y="248412"/>
                  </a:lnTo>
                  <a:close/>
                </a:path>
                <a:path w="6350" h="1499870">
                  <a:moveTo>
                    <a:pt x="6096" y="220980"/>
                  </a:moveTo>
                  <a:lnTo>
                    <a:pt x="0" y="220980"/>
                  </a:lnTo>
                  <a:lnTo>
                    <a:pt x="0" y="228612"/>
                  </a:lnTo>
                  <a:lnTo>
                    <a:pt x="6096" y="228612"/>
                  </a:lnTo>
                  <a:lnTo>
                    <a:pt x="6096" y="220980"/>
                  </a:lnTo>
                  <a:close/>
                </a:path>
                <a:path w="6350" h="1499870">
                  <a:moveTo>
                    <a:pt x="6096" y="193548"/>
                  </a:moveTo>
                  <a:lnTo>
                    <a:pt x="0" y="193548"/>
                  </a:lnTo>
                  <a:lnTo>
                    <a:pt x="0" y="201168"/>
                  </a:lnTo>
                  <a:lnTo>
                    <a:pt x="6096" y="201168"/>
                  </a:lnTo>
                  <a:lnTo>
                    <a:pt x="6096" y="193548"/>
                  </a:lnTo>
                  <a:close/>
                </a:path>
                <a:path w="6350" h="1499870">
                  <a:moveTo>
                    <a:pt x="6096" y="166116"/>
                  </a:moveTo>
                  <a:lnTo>
                    <a:pt x="0" y="166116"/>
                  </a:lnTo>
                  <a:lnTo>
                    <a:pt x="0" y="173736"/>
                  </a:lnTo>
                  <a:lnTo>
                    <a:pt x="6096" y="173736"/>
                  </a:lnTo>
                  <a:lnTo>
                    <a:pt x="6096" y="166116"/>
                  </a:lnTo>
                  <a:close/>
                </a:path>
                <a:path w="6350" h="1499870">
                  <a:moveTo>
                    <a:pt x="6096" y="138684"/>
                  </a:moveTo>
                  <a:lnTo>
                    <a:pt x="0" y="138684"/>
                  </a:lnTo>
                  <a:lnTo>
                    <a:pt x="0" y="144780"/>
                  </a:lnTo>
                  <a:lnTo>
                    <a:pt x="6096" y="144780"/>
                  </a:lnTo>
                  <a:lnTo>
                    <a:pt x="6096" y="138684"/>
                  </a:lnTo>
                  <a:close/>
                </a:path>
                <a:path w="6350" h="1499870">
                  <a:moveTo>
                    <a:pt x="6096" y="111252"/>
                  </a:moveTo>
                  <a:lnTo>
                    <a:pt x="0" y="111252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111252"/>
                  </a:lnTo>
                  <a:close/>
                </a:path>
                <a:path w="6350" h="1499870">
                  <a:moveTo>
                    <a:pt x="6096" y="83820"/>
                  </a:moveTo>
                  <a:lnTo>
                    <a:pt x="0" y="83820"/>
                  </a:lnTo>
                  <a:lnTo>
                    <a:pt x="0" y="89928"/>
                  </a:lnTo>
                  <a:lnTo>
                    <a:pt x="6096" y="89928"/>
                  </a:lnTo>
                  <a:lnTo>
                    <a:pt x="6096" y="83820"/>
                  </a:lnTo>
                  <a:close/>
                </a:path>
                <a:path w="6350" h="1499870">
                  <a:moveTo>
                    <a:pt x="6096" y="54864"/>
                  </a:moveTo>
                  <a:lnTo>
                    <a:pt x="0" y="54864"/>
                  </a:lnTo>
                  <a:lnTo>
                    <a:pt x="0" y="62484"/>
                  </a:lnTo>
                  <a:lnTo>
                    <a:pt x="6096" y="62484"/>
                  </a:lnTo>
                  <a:lnTo>
                    <a:pt x="6096" y="54864"/>
                  </a:lnTo>
                  <a:close/>
                </a:path>
                <a:path w="6350" h="1499870">
                  <a:moveTo>
                    <a:pt x="6096" y="27432"/>
                  </a:moveTo>
                  <a:lnTo>
                    <a:pt x="0" y="27432"/>
                  </a:lnTo>
                  <a:lnTo>
                    <a:pt x="0" y="35064"/>
                  </a:lnTo>
                  <a:lnTo>
                    <a:pt x="6096" y="35064"/>
                  </a:lnTo>
                  <a:lnTo>
                    <a:pt x="6096" y="27432"/>
                  </a:lnTo>
                  <a:close/>
                </a:path>
                <a:path w="6350" h="1499870">
                  <a:moveTo>
                    <a:pt x="609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4712715" y="3930904"/>
              <a:ext cx="7620" cy="62865"/>
            </a:xfrm>
            <a:custGeom>
              <a:avLst/>
              <a:gdLst/>
              <a:ahLst/>
              <a:cxnLst/>
              <a:rect l="l" t="t" r="r" b="b"/>
              <a:pathLst>
                <a:path w="7620" h="62864">
                  <a:moveTo>
                    <a:pt x="0" y="0"/>
                  </a:moveTo>
                  <a:lnTo>
                    <a:pt x="0" y="62484"/>
                  </a:lnTo>
                  <a:lnTo>
                    <a:pt x="7620" y="62484"/>
                  </a:lnTo>
                  <a:lnTo>
                    <a:pt x="76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4712715" y="3930904"/>
              <a:ext cx="7620" cy="62865"/>
            </a:xfrm>
            <a:custGeom>
              <a:avLst/>
              <a:gdLst/>
              <a:ahLst/>
              <a:cxnLst/>
              <a:rect l="l" t="t" r="r" b="b"/>
              <a:pathLst>
                <a:path w="7620" h="62864">
                  <a:moveTo>
                    <a:pt x="7620" y="62484"/>
                  </a:moveTo>
                  <a:lnTo>
                    <a:pt x="0" y="62484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7620" y="6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4712715" y="3917188"/>
              <a:ext cx="7620" cy="90170"/>
            </a:xfrm>
            <a:custGeom>
              <a:avLst/>
              <a:gdLst/>
              <a:ahLst/>
              <a:cxnLst/>
              <a:rect l="l" t="t" r="r" b="b"/>
              <a:pathLst>
                <a:path w="7620" h="90170">
                  <a:moveTo>
                    <a:pt x="0" y="0"/>
                  </a:moveTo>
                  <a:lnTo>
                    <a:pt x="0" y="89915"/>
                  </a:lnTo>
                  <a:lnTo>
                    <a:pt x="7620" y="89915"/>
                  </a:lnTo>
                  <a:lnTo>
                    <a:pt x="76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4714239" y="3917188"/>
              <a:ext cx="7620" cy="29209"/>
            </a:xfrm>
            <a:custGeom>
              <a:avLst/>
              <a:gdLst/>
              <a:ahLst/>
              <a:cxnLst/>
              <a:rect l="l" t="t" r="r" b="b"/>
              <a:pathLst>
                <a:path w="7620" h="29210">
                  <a:moveTo>
                    <a:pt x="1524" y="0"/>
                  </a:moveTo>
                  <a:lnTo>
                    <a:pt x="7620" y="0"/>
                  </a:lnTo>
                  <a:lnTo>
                    <a:pt x="6096" y="28956"/>
                  </a:lnTo>
                  <a:lnTo>
                    <a:pt x="0" y="2895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4676140" y="3917187"/>
              <a:ext cx="82550" cy="71755"/>
            </a:xfrm>
            <a:custGeom>
              <a:avLst/>
              <a:gdLst/>
              <a:ahLst/>
              <a:cxnLst/>
              <a:rect l="l" t="t" r="r" b="b"/>
              <a:pathLst>
                <a:path w="82550" h="71754">
                  <a:moveTo>
                    <a:pt x="82296" y="67056"/>
                  </a:moveTo>
                  <a:lnTo>
                    <a:pt x="41148" y="0"/>
                  </a:lnTo>
                  <a:lnTo>
                    <a:pt x="3606" y="63538"/>
                  </a:lnTo>
                  <a:lnTo>
                    <a:pt x="0" y="65532"/>
                  </a:lnTo>
                  <a:lnTo>
                    <a:pt x="3048" y="71628"/>
                  </a:lnTo>
                  <a:lnTo>
                    <a:pt x="44145" y="47282"/>
                  </a:lnTo>
                  <a:lnTo>
                    <a:pt x="82296" y="670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4676139" y="3959860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41148" y="0"/>
                  </a:moveTo>
                  <a:lnTo>
                    <a:pt x="44196" y="4572"/>
                  </a:lnTo>
                  <a:lnTo>
                    <a:pt x="3048" y="28955"/>
                  </a:lnTo>
                  <a:lnTo>
                    <a:pt x="0" y="22860"/>
                  </a:lnTo>
                  <a:lnTo>
                    <a:pt x="411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4674615" y="3915663"/>
              <a:ext cx="47625" cy="71755"/>
            </a:xfrm>
            <a:custGeom>
              <a:avLst/>
              <a:gdLst/>
              <a:ahLst/>
              <a:cxnLst/>
              <a:rect l="l" t="t" r="r" b="b"/>
              <a:pathLst>
                <a:path w="47625" h="71754">
                  <a:moveTo>
                    <a:pt x="47244" y="3048"/>
                  </a:moveTo>
                  <a:lnTo>
                    <a:pt x="41148" y="0"/>
                  </a:lnTo>
                  <a:lnTo>
                    <a:pt x="0" y="67056"/>
                  </a:lnTo>
                  <a:lnTo>
                    <a:pt x="6096" y="71627"/>
                  </a:lnTo>
                  <a:lnTo>
                    <a:pt x="472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4674615" y="3915663"/>
              <a:ext cx="47625" cy="71755"/>
            </a:xfrm>
            <a:custGeom>
              <a:avLst/>
              <a:gdLst/>
              <a:ahLst/>
              <a:cxnLst/>
              <a:rect l="l" t="t" r="r" b="b"/>
              <a:pathLst>
                <a:path w="47625" h="71754">
                  <a:moveTo>
                    <a:pt x="6096" y="71627"/>
                  </a:moveTo>
                  <a:lnTo>
                    <a:pt x="0" y="67056"/>
                  </a:lnTo>
                  <a:lnTo>
                    <a:pt x="41148" y="0"/>
                  </a:lnTo>
                  <a:lnTo>
                    <a:pt x="47244" y="3048"/>
                  </a:lnTo>
                  <a:lnTo>
                    <a:pt x="6096" y="716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4715763" y="3915663"/>
              <a:ext cx="44450" cy="71755"/>
            </a:xfrm>
            <a:custGeom>
              <a:avLst/>
              <a:gdLst/>
              <a:ahLst/>
              <a:cxnLst/>
              <a:rect l="l" t="t" r="r" b="b"/>
              <a:pathLst>
                <a:path w="44450" h="71754">
                  <a:moveTo>
                    <a:pt x="44196" y="6705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9624" y="71627"/>
                  </a:lnTo>
                  <a:lnTo>
                    <a:pt x="44196" y="670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4715763" y="3915663"/>
              <a:ext cx="44450" cy="71755"/>
            </a:xfrm>
            <a:custGeom>
              <a:avLst/>
              <a:gdLst/>
              <a:ahLst/>
              <a:cxnLst/>
              <a:rect l="l" t="t" r="r" b="b"/>
              <a:pathLst>
                <a:path w="44450" h="71754">
                  <a:moveTo>
                    <a:pt x="0" y="3048"/>
                  </a:moveTo>
                  <a:lnTo>
                    <a:pt x="6096" y="0"/>
                  </a:lnTo>
                  <a:lnTo>
                    <a:pt x="44196" y="67056"/>
                  </a:lnTo>
                  <a:lnTo>
                    <a:pt x="39624" y="71627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4715763" y="3959860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44196" y="22860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1148" y="28955"/>
                  </a:lnTo>
                  <a:lnTo>
                    <a:pt x="44196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4715763" y="3959860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44196" y="22860"/>
                  </a:moveTo>
                  <a:lnTo>
                    <a:pt x="41148" y="28955"/>
                  </a:lnTo>
                  <a:lnTo>
                    <a:pt x="0" y="4572"/>
                  </a:lnTo>
                  <a:lnTo>
                    <a:pt x="4572" y="0"/>
                  </a:lnTo>
                  <a:lnTo>
                    <a:pt x="44196" y="22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5296408" y="3065271"/>
              <a:ext cx="79375" cy="562610"/>
            </a:xfrm>
            <a:custGeom>
              <a:avLst/>
              <a:gdLst/>
              <a:ahLst/>
              <a:cxnLst/>
              <a:rect l="l" t="t" r="r" b="b"/>
              <a:pathLst>
                <a:path w="79375" h="562610">
                  <a:moveTo>
                    <a:pt x="79248" y="493776"/>
                  </a:moveTo>
                  <a:lnTo>
                    <a:pt x="42672" y="514883"/>
                  </a:lnTo>
                  <a:lnTo>
                    <a:pt x="42672" y="449580"/>
                  </a:lnTo>
                  <a:lnTo>
                    <a:pt x="42672" y="339852"/>
                  </a:lnTo>
                  <a:lnTo>
                    <a:pt x="42672" y="0"/>
                  </a:lnTo>
                  <a:lnTo>
                    <a:pt x="36563" y="0"/>
                  </a:lnTo>
                  <a:lnTo>
                    <a:pt x="36563" y="339852"/>
                  </a:lnTo>
                  <a:lnTo>
                    <a:pt x="36563" y="449580"/>
                  </a:lnTo>
                  <a:lnTo>
                    <a:pt x="36563" y="514870"/>
                  </a:lnTo>
                  <a:lnTo>
                    <a:pt x="0" y="493776"/>
                  </a:lnTo>
                  <a:lnTo>
                    <a:pt x="36563" y="557060"/>
                  </a:lnTo>
                  <a:lnTo>
                    <a:pt x="36563" y="562356"/>
                  </a:lnTo>
                  <a:lnTo>
                    <a:pt x="39624" y="562356"/>
                  </a:lnTo>
                  <a:lnTo>
                    <a:pt x="42672" y="562356"/>
                  </a:lnTo>
                  <a:lnTo>
                    <a:pt x="42672" y="557085"/>
                  </a:lnTo>
                  <a:lnTo>
                    <a:pt x="79248" y="493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5334507" y="3556000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44195" y="6096"/>
                  </a:moveTo>
                  <a:lnTo>
                    <a:pt x="39624" y="0"/>
                  </a:lnTo>
                  <a:lnTo>
                    <a:pt x="0" y="22860"/>
                  </a:lnTo>
                  <a:lnTo>
                    <a:pt x="3047" y="28955"/>
                  </a:lnTo>
                  <a:lnTo>
                    <a:pt x="441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5334507" y="3556000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3047" y="28955"/>
                  </a:moveTo>
                  <a:lnTo>
                    <a:pt x="0" y="22860"/>
                  </a:lnTo>
                  <a:lnTo>
                    <a:pt x="39624" y="0"/>
                  </a:lnTo>
                  <a:lnTo>
                    <a:pt x="44195" y="6096"/>
                  </a:lnTo>
                  <a:lnTo>
                    <a:pt x="3047" y="289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5334507" y="3556000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45719" y="4572"/>
                  </a:moveTo>
                  <a:lnTo>
                    <a:pt x="39624" y="0"/>
                  </a:lnTo>
                  <a:lnTo>
                    <a:pt x="0" y="70103"/>
                  </a:lnTo>
                  <a:lnTo>
                    <a:pt x="4571" y="73151"/>
                  </a:lnTo>
                  <a:lnTo>
                    <a:pt x="457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5334507" y="3556000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60">
                  <a:moveTo>
                    <a:pt x="39624" y="0"/>
                  </a:moveTo>
                  <a:lnTo>
                    <a:pt x="45719" y="4572"/>
                  </a:lnTo>
                  <a:lnTo>
                    <a:pt x="4571" y="73151"/>
                  </a:lnTo>
                  <a:lnTo>
                    <a:pt x="0" y="70103"/>
                  </a:lnTo>
                  <a:lnTo>
                    <a:pt x="396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5293359" y="3557523"/>
              <a:ext cx="45720" cy="71755"/>
            </a:xfrm>
            <a:custGeom>
              <a:avLst/>
              <a:gdLst/>
              <a:ahLst/>
              <a:cxnLst/>
              <a:rect l="l" t="t" r="r" b="b"/>
              <a:pathLst>
                <a:path w="45720" h="71754">
                  <a:moveTo>
                    <a:pt x="45719" y="68579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41148" y="71627"/>
                  </a:lnTo>
                  <a:lnTo>
                    <a:pt x="45719" y="685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5293359" y="3557523"/>
              <a:ext cx="45720" cy="71755"/>
            </a:xfrm>
            <a:custGeom>
              <a:avLst/>
              <a:gdLst/>
              <a:ahLst/>
              <a:cxnLst/>
              <a:rect l="l" t="t" r="r" b="b"/>
              <a:pathLst>
                <a:path w="45720" h="71754">
                  <a:moveTo>
                    <a:pt x="45719" y="68579"/>
                  </a:moveTo>
                  <a:lnTo>
                    <a:pt x="41148" y="71627"/>
                  </a:lnTo>
                  <a:lnTo>
                    <a:pt x="0" y="3048"/>
                  </a:lnTo>
                  <a:lnTo>
                    <a:pt x="6095" y="0"/>
                  </a:lnTo>
                  <a:lnTo>
                    <a:pt x="45719" y="685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5294883" y="3556000"/>
              <a:ext cx="43180" cy="29209"/>
            </a:xfrm>
            <a:custGeom>
              <a:avLst/>
              <a:gdLst/>
              <a:ahLst/>
              <a:cxnLst/>
              <a:rect l="l" t="t" r="r" b="b"/>
              <a:pathLst>
                <a:path w="43179" h="29210">
                  <a:moveTo>
                    <a:pt x="42671" y="22860"/>
                  </a:moveTo>
                  <a:lnTo>
                    <a:pt x="4571" y="0"/>
                  </a:lnTo>
                  <a:lnTo>
                    <a:pt x="0" y="6096"/>
                  </a:lnTo>
                  <a:lnTo>
                    <a:pt x="39624" y="28955"/>
                  </a:lnTo>
                  <a:lnTo>
                    <a:pt x="42671" y="22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5294883" y="3556000"/>
              <a:ext cx="43180" cy="29209"/>
            </a:xfrm>
            <a:custGeom>
              <a:avLst/>
              <a:gdLst/>
              <a:ahLst/>
              <a:cxnLst/>
              <a:rect l="l" t="t" r="r" b="b"/>
              <a:pathLst>
                <a:path w="43179" h="29210">
                  <a:moveTo>
                    <a:pt x="0" y="6096"/>
                  </a:moveTo>
                  <a:lnTo>
                    <a:pt x="4571" y="0"/>
                  </a:lnTo>
                  <a:lnTo>
                    <a:pt x="42671" y="22860"/>
                  </a:lnTo>
                  <a:lnTo>
                    <a:pt x="39624" y="28955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6425691" y="312775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6425691" y="312775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5809995" y="424484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5809995" y="424484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6425691" y="312775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6427215" y="31551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1524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6427215" y="31551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  <a:lnTo>
                    <a:pt x="6096" y="6096"/>
                  </a:lnTo>
                  <a:lnTo>
                    <a:pt x="1524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6428740" y="3182619"/>
              <a:ext cx="7620" cy="90170"/>
            </a:xfrm>
            <a:custGeom>
              <a:avLst/>
              <a:gdLst/>
              <a:ahLst/>
              <a:cxnLst/>
              <a:rect l="l" t="t" r="r" b="b"/>
              <a:pathLst>
                <a:path w="7620" h="9017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7620" h="90170">
                  <a:moveTo>
                    <a:pt x="7620" y="82296"/>
                  </a:moveTo>
                  <a:lnTo>
                    <a:pt x="1524" y="82296"/>
                  </a:lnTo>
                  <a:lnTo>
                    <a:pt x="1524" y="89916"/>
                  </a:lnTo>
                  <a:lnTo>
                    <a:pt x="7620" y="89916"/>
                  </a:lnTo>
                  <a:lnTo>
                    <a:pt x="7620" y="82296"/>
                  </a:lnTo>
                  <a:close/>
                </a:path>
                <a:path w="7620" h="90170">
                  <a:moveTo>
                    <a:pt x="7620" y="56388"/>
                  </a:moveTo>
                  <a:lnTo>
                    <a:pt x="1524" y="56388"/>
                  </a:lnTo>
                  <a:lnTo>
                    <a:pt x="1524" y="62484"/>
                  </a:lnTo>
                  <a:lnTo>
                    <a:pt x="7620" y="62484"/>
                  </a:lnTo>
                  <a:lnTo>
                    <a:pt x="7620" y="56388"/>
                  </a:lnTo>
                  <a:close/>
                </a:path>
                <a:path w="7620" h="90170">
                  <a:moveTo>
                    <a:pt x="7620" y="27432"/>
                  </a:moveTo>
                  <a:lnTo>
                    <a:pt x="1524" y="27432"/>
                  </a:lnTo>
                  <a:lnTo>
                    <a:pt x="1524" y="33528"/>
                  </a:lnTo>
                  <a:lnTo>
                    <a:pt x="7620" y="33528"/>
                  </a:lnTo>
                  <a:lnTo>
                    <a:pt x="7620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6428739" y="329387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5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6428739" y="329387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0"/>
                  </a:moveTo>
                  <a:lnTo>
                    <a:pt x="7620" y="0"/>
                  </a:lnTo>
                  <a:lnTo>
                    <a:pt x="7620" y="6095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6428739" y="332130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4572" y="6096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6428739" y="332130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  <a:lnTo>
                    <a:pt x="4572" y="6096"/>
                  </a:lnTo>
                  <a:lnTo>
                    <a:pt x="0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6424168" y="3348735"/>
              <a:ext cx="7620" cy="35560"/>
            </a:xfrm>
            <a:custGeom>
              <a:avLst/>
              <a:gdLst/>
              <a:ahLst/>
              <a:cxnLst/>
              <a:rect l="l" t="t" r="r" b="b"/>
              <a:pathLst>
                <a:path w="7620" h="35560">
                  <a:moveTo>
                    <a:pt x="6096" y="27432"/>
                  </a:moveTo>
                  <a:lnTo>
                    <a:pt x="0" y="27432"/>
                  </a:lnTo>
                  <a:lnTo>
                    <a:pt x="0" y="35052"/>
                  </a:lnTo>
                  <a:lnTo>
                    <a:pt x="6096" y="35052"/>
                  </a:lnTo>
                  <a:lnTo>
                    <a:pt x="6096" y="27432"/>
                  </a:lnTo>
                  <a:close/>
                </a:path>
                <a:path w="7620" h="35560">
                  <a:moveTo>
                    <a:pt x="7620" y="0"/>
                  </a:moveTo>
                  <a:lnTo>
                    <a:pt x="3048" y="0"/>
                  </a:lnTo>
                  <a:lnTo>
                    <a:pt x="3048" y="6096"/>
                  </a:lnTo>
                  <a:lnTo>
                    <a:pt x="7620" y="6096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6421119" y="34036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0"/>
                  </a:moveTo>
                  <a:lnTo>
                    <a:pt x="1524" y="0"/>
                  </a:lnTo>
                  <a:lnTo>
                    <a:pt x="0" y="7620"/>
                  </a:lnTo>
                  <a:lnTo>
                    <a:pt x="6095" y="7620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6421119" y="34036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19" y="0"/>
                  </a:lnTo>
                  <a:lnTo>
                    <a:pt x="6095" y="7620"/>
                  </a:lnTo>
                  <a:lnTo>
                    <a:pt x="0" y="7620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6418071" y="34310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4572" y="7619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6418071" y="34310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0"/>
                  </a:moveTo>
                  <a:lnTo>
                    <a:pt x="6095" y="0"/>
                  </a:lnTo>
                  <a:lnTo>
                    <a:pt x="4572" y="7619"/>
                  </a:lnTo>
                  <a:lnTo>
                    <a:pt x="0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6413499" y="3458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6413499" y="3458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20" y="0"/>
                  </a:lnTo>
                  <a:lnTo>
                    <a:pt x="6096" y="7620"/>
                  </a:ln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6408927" y="34843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1524" y="0"/>
                  </a:lnTo>
                  <a:lnTo>
                    <a:pt x="0" y="7619"/>
                  </a:lnTo>
                  <a:lnTo>
                    <a:pt x="6096" y="7619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6408927" y="34843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20" y="1524"/>
                  </a:lnTo>
                  <a:lnTo>
                    <a:pt x="6096" y="7619"/>
                  </a:lnTo>
                  <a:lnTo>
                    <a:pt x="0" y="7619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6404355" y="351180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6404355" y="351180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0"/>
                  </a:moveTo>
                  <a:lnTo>
                    <a:pt x="7620" y="1524"/>
                  </a:lnTo>
                  <a:lnTo>
                    <a:pt x="6096" y="7620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6398259" y="3539236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7619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1524" y="10667"/>
                  </a:lnTo>
                  <a:lnTo>
                    <a:pt x="4572" y="10667"/>
                  </a:lnTo>
                  <a:lnTo>
                    <a:pt x="4572" y="9143"/>
                  </a:lnTo>
                  <a:lnTo>
                    <a:pt x="6095" y="9143"/>
                  </a:lnTo>
                  <a:lnTo>
                    <a:pt x="6095" y="7619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6398259" y="3539236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1524" y="0"/>
                  </a:moveTo>
                  <a:lnTo>
                    <a:pt x="7619" y="1524"/>
                  </a:lnTo>
                  <a:lnTo>
                    <a:pt x="6095" y="7619"/>
                  </a:lnTo>
                  <a:lnTo>
                    <a:pt x="6095" y="9143"/>
                  </a:lnTo>
                  <a:lnTo>
                    <a:pt x="4572" y="9143"/>
                  </a:lnTo>
                  <a:lnTo>
                    <a:pt x="4572" y="10667"/>
                  </a:lnTo>
                  <a:lnTo>
                    <a:pt x="1524" y="10667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6398259" y="3542284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1"/>
                  </a:moveTo>
                  <a:lnTo>
                    <a:pt x="6095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4571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6398259" y="3542284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0" y="3048"/>
                  </a:move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5" y="1524"/>
                  </a:lnTo>
                  <a:lnTo>
                    <a:pt x="6095" y="4571"/>
                  </a:lnTo>
                  <a:lnTo>
                    <a:pt x="0" y="4571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6392163" y="356666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1524"/>
                  </a:lnTo>
                  <a:lnTo>
                    <a:pt x="1524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4572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6392163" y="356666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20" y="1524"/>
                  </a:lnTo>
                  <a:lnTo>
                    <a:pt x="7620" y="6096"/>
                  </a:lnTo>
                  <a:lnTo>
                    <a:pt x="4572" y="6096"/>
                  </a:lnTo>
                  <a:lnTo>
                    <a:pt x="4572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6392163" y="356819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6096" y="6096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6392163" y="356819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1524"/>
                  </a:move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6096"/>
                  </a:lnTo>
                  <a:lnTo>
                    <a:pt x="0" y="4572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6386067" y="359257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1524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6" y="6096"/>
                  </a:lnTo>
                  <a:lnTo>
                    <a:pt x="6096" y="4572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6386067" y="359257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0"/>
                  </a:moveTo>
                  <a:lnTo>
                    <a:pt x="7620" y="3048"/>
                  </a:lnTo>
                  <a:lnTo>
                    <a:pt x="6096" y="4572"/>
                  </a:lnTo>
                  <a:lnTo>
                    <a:pt x="6096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6384543" y="359257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9144"/>
                  </a:moveTo>
                  <a:lnTo>
                    <a:pt x="7619" y="1524"/>
                  </a:lnTo>
                  <a:lnTo>
                    <a:pt x="6095" y="0"/>
                  </a:lnTo>
                  <a:lnTo>
                    <a:pt x="3047" y="0"/>
                  </a:lnTo>
                  <a:lnTo>
                    <a:pt x="3047" y="1524"/>
                  </a:lnTo>
                  <a:lnTo>
                    <a:pt x="1523" y="1524"/>
                  </a:lnTo>
                  <a:lnTo>
                    <a:pt x="1523" y="3048"/>
                  </a:lnTo>
                  <a:lnTo>
                    <a:pt x="0" y="7620"/>
                  </a:lnTo>
                  <a:lnTo>
                    <a:pt x="7619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6384543" y="359257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1523" y="3048"/>
                  </a:moveTo>
                  <a:lnTo>
                    <a:pt x="1523" y="1524"/>
                  </a:lnTo>
                  <a:lnTo>
                    <a:pt x="3047" y="1524"/>
                  </a:lnTo>
                  <a:lnTo>
                    <a:pt x="3047" y="0"/>
                  </a:lnTo>
                  <a:lnTo>
                    <a:pt x="6095" y="0"/>
                  </a:lnTo>
                  <a:lnTo>
                    <a:pt x="7619" y="1524"/>
                  </a:lnTo>
                  <a:lnTo>
                    <a:pt x="7619" y="9144"/>
                  </a:lnTo>
                  <a:lnTo>
                    <a:pt x="0" y="7620"/>
                  </a:lnTo>
                  <a:lnTo>
                    <a:pt x="1523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6378447" y="3620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7619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6378447" y="36200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19" y="1524"/>
                  </a:lnTo>
                  <a:lnTo>
                    <a:pt x="6096" y="7619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6369303" y="36459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7620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6369303" y="36459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4" y="3048"/>
                  </a:lnTo>
                  <a:lnTo>
                    <a:pt x="7620" y="9144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6361683" y="36718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3048"/>
                  </a:moveTo>
                  <a:lnTo>
                    <a:pt x="3048" y="0"/>
                  </a:lnTo>
                  <a:lnTo>
                    <a:pt x="0" y="7620"/>
                  </a:lnTo>
                  <a:lnTo>
                    <a:pt x="6095" y="9143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6361683" y="36718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0"/>
                  </a:moveTo>
                  <a:lnTo>
                    <a:pt x="7619" y="3048"/>
                  </a:lnTo>
                  <a:lnTo>
                    <a:pt x="6095" y="9143"/>
                  </a:lnTo>
                  <a:lnTo>
                    <a:pt x="0" y="762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6352539" y="369925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6352539" y="369925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0"/>
                  </a:moveTo>
                  <a:lnTo>
                    <a:pt x="9144" y="1524"/>
                  </a:lnTo>
                  <a:lnTo>
                    <a:pt x="6096" y="7620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6343395" y="37251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5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6343395" y="37251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0"/>
                  </a:moveTo>
                  <a:lnTo>
                    <a:pt x="7619" y="1524"/>
                  </a:lnTo>
                  <a:lnTo>
                    <a:pt x="6095" y="7620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6332727" y="375107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4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7619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6332727" y="375107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0"/>
                  </a:moveTo>
                  <a:lnTo>
                    <a:pt x="9144" y="1524"/>
                  </a:lnTo>
                  <a:lnTo>
                    <a:pt x="6096" y="7619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6322059" y="37754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6322059" y="37754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3" y="3048"/>
                  </a:lnTo>
                  <a:lnTo>
                    <a:pt x="6095" y="9144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6311391" y="380136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1524" y="9144"/>
                  </a:lnTo>
                  <a:lnTo>
                    <a:pt x="4572" y="9144"/>
                  </a:lnTo>
                  <a:lnTo>
                    <a:pt x="4572" y="7620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6311391" y="380136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0"/>
                  </a:moveTo>
                  <a:lnTo>
                    <a:pt x="7620" y="3048"/>
                  </a:lnTo>
                  <a:lnTo>
                    <a:pt x="4572" y="7620"/>
                  </a:lnTo>
                  <a:lnTo>
                    <a:pt x="4572" y="9144"/>
                  </a:lnTo>
                  <a:lnTo>
                    <a:pt x="1524" y="9144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6311391" y="380441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6311391" y="380441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1524"/>
                  </a:move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0" y="3048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6300723" y="382574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3048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6300723" y="382574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6297675" y="38257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9144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3048" y="1524"/>
                  </a:lnTo>
                  <a:lnTo>
                    <a:pt x="0" y="6096"/>
                  </a:lnTo>
                  <a:lnTo>
                    <a:pt x="7620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6297675" y="38257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1524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1524"/>
                  </a:lnTo>
                  <a:lnTo>
                    <a:pt x="9144" y="4572"/>
                  </a:lnTo>
                  <a:lnTo>
                    <a:pt x="7620" y="9143"/>
                  </a:lnTo>
                  <a:lnTo>
                    <a:pt x="0" y="6096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6285483" y="38501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1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6285483" y="38501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3" y="4571"/>
                  </a:lnTo>
                  <a:lnTo>
                    <a:pt x="6095" y="9143"/>
                  </a:lnTo>
                  <a:lnTo>
                    <a:pt x="0" y="6095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6271767" y="38745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6271767" y="38745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3048"/>
                  </a:lnTo>
                  <a:lnTo>
                    <a:pt x="6096" y="9144"/>
                  </a:lnTo>
                  <a:lnTo>
                    <a:pt x="0" y="6096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6258051" y="38989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6258051" y="38989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4" y="3048"/>
                  </a:lnTo>
                  <a:lnTo>
                    <a:pt x="6096" y="9144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6244335" y="39217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6244335" y="39217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3" y="4572"/>
                  </a:lnTo>
                  <a:lnTo>
                    <a:pt x="6096" y="9143"/>
                  </a:lnTo>
                  <a:lnTo>
                    <a:pt x="0" y="6095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6230619" y="39461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3047"/>
                  </a:moveTo>
                  <a:lnTo>
                    <a:pt x="1524" y="0"/>
                  </a:lnTo>
                  <a:lnTo>
                    <a:pt x="0" y="3047"/>
                  </a:lnTo>
                  <a:lnTo>
                    <a:pt x="0" y="7619"/>
                  </a:lnTo>
                  <a:lnTo>
                    <a:pt x="4571" y="7619"/>
                  </a:lnTo>
                  <a:lnTo>
                    <a:pt x="4571" y="6095"/>
                  </a:lnTo>
                  <a:lnTo>
                    <a:pt x="7619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6230619" y="394614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0"/>
                  </a:moveTo>
                  <a:lnTo>
                    <a:pt x="7619" y="3047"/>
                  </a:lnTo>
                  <a:lnTo>
                    <a:pt x="4571" y="6095"/>
                  </a:lnTo>
                  <a:lnTo>
                    <a:pt x="4571" y="7619"/>
                  </a:lnTo>
                  <a:lnTo>
                    <a:pt x="0" y="7619"/>
                  </a:lnTo>
                  <a:lnTo>
                    <a:pt x="0" y="3047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6227571" y="394766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4572"/>
                  </a:lnTo>
                  <a:lnTo>
                    <a:pt x="6095" y="7620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6227571" y="394766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1524"/>
                  </a:moveTo>
                  <a:lnTo>
                    <a:pt x="3048" y="0"/>
                  </a:lnTo>
                  <a:lnTo>
                    <a:pt x="7619" y="0"/>
                  </a:lnTo>
                  <a:lnTo>
                    <a:pt x="7619" y="4572"/>
                  </a:lnTo>
                  <a:lnTo>
                    <a:pt x="6095" y="7620"/>
                  </a:lnTo>
                  <a:lnTo>
                    <a:pt x="0" y="4572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6212331" y="39690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1" y="0"/>
                  </a:lnTo>
                  <a:lnTo>
                    <a:pt x="0" y="4572"/>
                  </a:lnTo>
                  <a:lnTo>
                    <a:pt x="4571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6212331" y="39690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1" y="0"/>
                  </a:moveTo>
                  <a:lnTo>
                    <a:pt x="9143" y="3048"/>
                  </a:lnTo>
                  <a:lnTo>
                    <a:pt x="4571" y="9144"/>
                  </a:lnTo>
                  <a:lnTo>
                    <a:pt x="0" y="4572"/>
                  </a:lnTo>
                  <a:lnTo>
                    <a:pt x="457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6197091" y="399033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6197091" y="399033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0"/>
                  </a:moveTo>
                  <a:lnTo>
                    <a:pt x="7620" y="3048"/>
                  </a:lnTo>
                  <a:lnTo>
                    <a:pt x="4572" y="9144"/>
                  </a:lnTo>
                  <a:lnTo>
                    <a:pt x="0" y="6096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6178803" y="40116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6178803" y="40116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4572"/>
                  </a:lnTo>
                  <a:lnTo>
                    <a:pt x="4572" y="9144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6160515" y="403301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8"/>
                  </a:moveTo>
                  <a:lnTo>
                    <a:pt x="4572" y="0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1524" y="9143"/>
                  </a:lnTo>
                  <a:lnTo>
                    <a:pt x="6096" y="9143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6160515" y="403301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2" y="0"/>
                  </a:moveTo>
                  <a:lnTo>
                    <a:pt x="10668" y="3048"/>
                  </a:lnTo>
                  <a:lnTo>
                    <a:pt x="6096" y="9143"/>
                  </a:lnTo>
                  <a:lnTo>
                    <a:pt x="1524" y="9143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6160515" y="40360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4572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6160515" y="403606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0"/>
                  </a:lnTo>
                  <a:lnTo>
                    <a:pt x="6096" y="6095"/>
                  </a:lnTo>
                  <a:lnTo>
                    <a:pt x="4572" y="6095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6142227" y="40528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6096"/>
                  </a:lnTo>
                  <a:lnTo>
                    <a:pt x="4572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6142227" y="40528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4572"/>
                  </a:lnTo>
                  <a:lnTo>
                    <a:pt x="4572" y="9143"/>
                  </a:lnTo>
                  <a:lnTo>
                    <a:pt x="0" y="6096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6122415" y="4072636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6122415" y="4072636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2" y="0"/>
                  </a:moveTo>
                  <a:lnTo>
                    <a:pt x="10668" y="4572"/>
                  </a:lnTo>
                  <a:lnTo>
                    <a:pt x="4572" y="9143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6102603" y="40909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6102603" y="40909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6096"/>
                  </a:lnTo>
                  <a:lnTo>
                    <a:pt x="4572" y="9143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6084315" y="41092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3048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6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6084315" y="410921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0"/>
                  </a:moveTo>
                  <a:lnTo>
                    <a:pt x="7620" y="6096"/>
                  </a:lnTo>
                  <a:lnTo>
                    <a:pt x="6096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6082791" y="41107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4572"/>
                  </a:moveTo>
                  <a:lnTo>
                    <a:pt x="9144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3048"/>
                  </a:lnTo>
                  <a:lnTo>
                    <a:pt x="3048" y="7619"/>
                  </a:lnTo>
                  <a:lnTo>
                    <a:pt x="7620" y="6096"/>
                  </a:lnTo>
                  <a:lnTo>
                    <a:pt x="7620" y="4572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6082791" y="41107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1524"/>
                  </a:moveTo>
                  <a:lnTo>
                    <a:pt x="3048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1524"/>
                  </a:lnTo>
                  <a:lnTo>
                    <a:pt x="9144" y="4572"/>
                  </a:lnTo>
                  <a:lnTo>
                    <a:pt x="7620" y="4572"/>
                  </a:lnTo>
                  <a:lnTo>
                    <a:pt x="7620" y="6096"/>
                  </a:lnTo>
                  <a:lnTo>
                    <a:pt x="3048" y="7619"/>
                  </a:lnTo>
                  <a:lnTo>
                    <a:pt x="0" y="3048"/>
                  </a:lnTo>
                  <a:lnTo>
                    <a:pt x="3048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6059931" y="41275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4571" y="9144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6059931" y="41275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6095" y="0"/>
                  </a:moveTo>
                  <a:lnTo>
                    <a:pt x="10667" y="4572"/>
                  </a:lnTo>
                  <a:lnTo>
                    <a:pt x="4571" y="9144"/>
                  </a:lnTo>
                  <a:lnTo>
                    <a:pt x="0" y="4572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6038595" y="414426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4572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3048" y="7620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6038595" y="414426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6095" y="0"/>
                  </a:moveTo>
                  <a:lnTo>
                    <a:pt x="9143" y="4572"/>
                  </a:lnTo>
                  <a:lnTo>
                    <a:pt x="3048" y="7620"/>
                  </a:lnTo>
                  <a:lnTo>
                    <a:pt x="0" y="4572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6020307" y="415950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6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6020307" y="415950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5" y="6096"/>
                  </a:lnTo>
                  <a:lnTo>
                    <a:pt x="0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6015735" y="4159504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10667" y="1524"/>
                  </a:lnTo>
                  <a:lnTo>
                    <a:pt x="9143" y="1524"/>
                  </a:lnTo>
                  <a:lnTo>
                    <a:pt x="9143" y="0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6096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6015735" y="4159504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2" y="0"/>
                  </a:moveTo>
                  <a:lnTo>
                    <a:pt x="9143" y="0"/>
                  </a:lnTo>
                  <a:lnTo>
                    <a:pt x="9143" y="1524"/>
                  </a:lnTo>
                  <a:lnTo>
                    <a:pt x="10667" y="1524"/>
                  </a:lnTo>
                  <a:lnTo>
                    <a:pt x="10667" y="4572"/>
                  </a:lnTo>
                  <a:lnTo>
                    <a:pt x="9143" y="6096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5992875" y="41747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0"/>
                  </a:lnTo>
                  <a:lnTo>
                    <a:pt x="0" y="3047"/>
                  </a:lnTo>
                  <a:lnTo>
                    <a:pt x="3048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5992875" y="417474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4571"/>
                  </a:lnTo>
                  <a:lnTo>
                    <a:pt x="3048" y="9143"/>
                  </a:lnTo>
                  <a:lnTo>
                    <a:pt x="0" y="3047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5968491" y="41869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9143"/>
                  </a:lnTo>
                  <a:lnTo>
                    <a:pt x="4572" y="9143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5968491" y="41869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4572" y="9143"/>
                  </a:lnTo>
                  <a:lnTo>
                    <a:pt x="0" y="9143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5968491" y="418998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3048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5968491" y="418998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4572" y="0"/>
                  </a:lnTo>
                  <a:lnTo>
                    <a:pt x="6096" y="1524"/>
                  </a:lnTo>
                  <a:lnTo>
                    <a:pt x="6096" y="4571"/>
                  </a:lnTo>
                  <a:lnTo>
                    <a:pt x="4572" y="6095"/>
                  </a:lnTo>
                  <a:lnTo>
                    <a:pt x="3048" y="6095"/>
                  </a:lnTo>
                  <a:lnTo>
                    <a:pt x="0" y="0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5942583" y="42006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7619" y="0"/>
                  </a:lnTo>
                  <a:lnTo>
                    <a:pt x="0" y="1524"/>
                  </a:lnTo>
                  <a:lnTo>
                    <a:pt x="4571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5942583" y="42006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19" y="0"/>
                  </a:moveTo>
                  <a:lnTo>
                    <a:pt x="9143" y="4572"/>
                  </a:lnTo>
                  <a:lnTo>
                    <a:pt x="4571" y="9144"/>
                  </a:lnTo>
                  <a:lnTo>
                    <a:pt x="0" y="1524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5919723" y="421131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6095"/>
                  </a:moveTo>
                  <a:lnTo>
                    <a:pt x="4572" y="0"/>
                  </a:lnTo>
                  <a:lnTo>
                    <a:pt x="0" y="3047"/>
                  </a:lnTo>
                  <a:lnTo>
                    <a:pt x="1524" y="9143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5919723" y="421131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4572" y="0"/>
                  </a:moveTo>
                  <a:lnTo>
                    <a:pt x="7620" y="6095"/>
                  </a:lnTo>
                  <a:lnTo>
                    <a:pt x="1524" y="9143"/>
                  </a:lnTo>
                  <a:lnTo>
                    <a:pt x="0" y="3047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5893815" y="422198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5893815" y="422198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6" y="0"/>
                  </a:moveTo>
                  <a:lnTo>
                    <a:pt x="7620" y="6096"/>
                  </a:lnTo>
                  <a:lnTo>
                    <a:pt x="1524" y="7620"/>
                  </a:lnTo>
                  <a:lnTo>
                    <a:pt x="0" y="1524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5867907" y="42296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5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5867907" y="422960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5" y="0"/>
                  </a:moveTo>
                  <a:lnTo>
                    <a:pt x="7619" y="6095"/>
                  </a:lnTo>
                  <a:lnTo>
                    <a:pt x="1524" y="7619"/>
                  </a:lnTo>
                  <a:lnTo>
                    <a:pt x="0" y="1524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5843523" y="42372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5843523" y="42372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0"/>
                  </a:moveTo>
                  <a:lnTo>
                    <a:pt x="6096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5840475" y="42372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6"/>
                  </a:moveTo>
                  <a:lnTo>
                    <a:pt x="9144" y="1524"/>
                  </a:lnTo>
                  <a:lnTo>
                    <a:pt x="7620" y="0"/>
                  </a:lnTo>
                  <a:lnTo>
                    <a:pt x="6096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6096" y="6096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5840475" y="42372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6096" y="0"/>
                  </a:moveTo>
                  <a:lnTo>
                    <a:pt x="7620" y="0"/>
                  </a:lnTo>
                  <a:lnTo>
                    <a:pt x="9144" y="1524"/>
                  </a:lnTo>
                  <a:lnTo>
                    <a:pt x="9144" y="6096"/>
                  </a:lnTo>
                  <a:lnTo>
                    <a:pt x="6096" y="6096"/>
                  </a:lnTo>
                  <a:lnTo>
                    <a:pt x="1524" y="7620"/>
                  </a:lnTo>
                  <a:lnTo>
                    <a:pt x="0" y="1524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5814567" y="424332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5814567" y="424332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0"/>
                  </a:moveTo>
                  <a:lnTo>
                    <a:pt x="7620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5764275" y="4243324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60" h="22860">
                  <a:moveTo>
                    <a:pt x="60960" y="6096"/>
                  </a:moveTo>
                  <a:lnTo>
                    <a:pt x="59436" y="0"/>
                  </a:lnTo>
                  <a:lnTo>
                    <a:pt x="0" y="16763"/>
                  </a:lnTo>
                  <a:lnTo>
                    <a:pt x="0" y="22860"/>
                  </a:lnTo>
                  <a:lnTo>
                    <a:pt x="6096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5764275" y="4243324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60" h="22860">
                  <a:moveTo>
                    <a:pt x="59436" y="0"/>
                  </a:moveTo>
                  <a:lnTo>
                    <a:pt x="60960" y="6096"/>
                  </a:lnTo>
                  <a:lnTo>
                    <a:pt x="0" y="22860"/>
                  </a:lnTo>
                  <a:lnTo>
                    <a:pt x="0" y="16763"/>
                  </a:lnTo>
                  <a:lnTo>
                    <a:pt x="5943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5747511" y="4255516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70">
                  <a:moveTo>
                    <a:pt x="32003" y="7620"/>
                  </a:moveTo>
                  <a:lnTo>
                    <a:pt x="30479" y="0"/>
                  </a:lnTo>
                  <a:lnTo>
                    <a:pt x="0" y="9144"/>
                  </a:lnTo>
                  <a:lnTo>
                    <a:pt x="1524" y="13716"/>
                  </a:lnTo>
                  <a:lnTo>
                    <a:pt x="3200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5747511" y="4255516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70">
                  <a:moveTo>
                    <a:pt x="1524" y="13716"/>
                  </a:moveTo>
                  <a:lnTo>
                    <a:pt x="0" y="9144"/>
                  </a:lnTo>
                  <a:lnTo>
                    <a:pt x="30479" y="0"/>
                  </a:lnTo>
                  <a:lnTo>
                    <a:pt x="32003" y="7620"/>
                  </a:lnTo>
                  <a:lnTo>
                    <a:pt x="1524" y="1371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5747512" y="4209795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772" y="76200"/>
                  </a:moveTo>
                  <a:lnTo>
                    <a:pt x="48768" y="42672"/>
                  </a:lnTo>
                  <a:lnTo>
                    <a:pt x="44411" y="45935"/>
                  </a:lnTo>
                  <a:lnTo>
                    <a:pt x="44196" y="45720"/>
                  </a:lnTo>
                  <a:lnTo>
                    <a:pt x="57912" y="0"/>
                  </a:lnTo>
                  <a:lnTo>
                    <a:pt x="0" y="56388"/>
                  </a:lnTo>
                  <a:lnTo>
                    <a:pt x="71412" y="75996"/>
                  </a:lnTo>
                  <a:lnTo>
                    <a:pt x="76200" y="80772"/>
                  </a:lnTo>
                  <a:lnTo>
                    <a:pt x="80772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5790183" y="4252468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4572"/>
                  </a:moveTo>
                  <a:lnTo>
                    <a:pt x="6095" y="0"/>
                  </a:lnTo>
                  <a:lnTo>
                    <a:pt x="38100" y="33528"/>
                  </a:lnTo>
                  <a:lnTo>
                    <a:pt x="33527" y="3810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5747511" y="4264660"/>
              <a:ext cx="79375" cy="26034"/>
            </a:xfrm>
            <a:custGeom>
              <a:avLst/>
              <a:gdLst/>
              <a:ahLst/>
              <a:cxnLst/>
              <a:rect l="l" t="t" r="r" b="b"/>
              <a:pathLst>
                <a:path w="79375" h="26035">
                  <a:moveTo>
                    <a:pt x="79248" y="19812"/>
                  </a:moveTo>
                  <a:lnTo>
                    <a:pt x="1524" y="0"/>
                  </a:lnTo>
                  <a:lnTo>
                    <a:pt x="0" y="4572"/>
                  </a:lnTo>
                  <a:lnTo>
                    <a:pt x="77724" y="25907"/>
                  </a:lnTo>
                  <a:lnTo>
                    <a:pt x="79248" y="19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5747511" y="4264660"/>
              <a:ext cx="79375" cy="26034"/>
            </a:xfrm>
            <a:custGeom>
              <a:avLst/>
              <a:gdLst/>
              <a:ahLst/>
              <a:cxnLst/>
              <a:rect l="l" t="t" r="r" b="b"/>
              <a:pathLst>
                <a:path w="79375" h="26035">
                  <a:moveTo>
                    <a:pt x="79248" y="19812"/>
                  </a:moveTo>
                  <a:lnTo>
                    <a:pt x="77724" y="25907"/>
                  </a:lnTo>
                  <a:lnTo>
                    <a:pt x="0" y="4572"/>
                  </a:lnTo>
                  <a:lnTo>
                    <a:pt x="1524" y="0"/>
                  </a:lnTo>
                  <a:lnTo>
                    <a:pt x="79248" y="1981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5745987" y="4208272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60" y="4572"/>
                  </a:moveTo>
                  <a:lnTo>
                    <a:pt x="56387" y="0"/>
                  </a:lnTo>
                  <a:lnTo>
                    <a:pt x="0" y="56387"/>
                  </a:lnTo>
                  <a:lnTo>
                    <a:pt x="6096" y="60960"/>
                  </a:lnTo>
                  <a:lnTo>
                    <a:pt x="6096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5745987" y="4208272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6" y="60960"/>
                  </a:moveTo>
                  <a:lnTo>
                    <a:pt x="0" y="56387"/>
                  </a:lnTo>
                  <a:lnTo>
                    <a:pt x="56387" y="0"/>
                  </a:lnTo>
                  <a:lnTo>
                    <a:pt x="60960" y="4572"/>
                  </a:lnTo>
                  <a:lnTo>
                    <a:pt x="6096" y="60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5790183" y="4209796"/>
              <a:ext cx="18415" cy="45720"/>
            </a:xfrm>
            <a:custGeom>
              <a:avLst/>
              <a:gdLst/>
              <a:ahLst/>
              <a:cxnLst/>
              <a:rect l="l" t="t" r="r" b="b"/>
              <a:pathLst>
                <a:path w="18414" h="45720">
                  <a:moveTo>
                    <a:pt x="18287" y="1524"/>
                  </a:moveTo>
                  <a:lnTo>
                    <a:pt x="10667" y="0"/>
                  </a:lnTo>
                  <a:lnTo>
                    <a:pt x="0" y="44195"/>
                  </a:lnTo>
                  <a:lnTo>
                    <a:pt x="6095" y="45719"/>
                  </a:lnTo>
                  <a:lnTo>
                    <a:pt x="18287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5790183" y="4209796"/>
              <a:ext cx="18415" cy="45720"/>
            </a:xfrm>
            <a:custGeom>
              <a:avLst/>
              <a:gdLst/>
              <a:ahLst/>
              <a:cxnLst/>
              <a:rect l="l" t="t" r="r" b="b"/>
              <a:pathLst>
                <a:path w="18414" h="45720">
                  <a:moveTo>
                    <a:pt x="10667" y="0"/>
                  </a:moveTo>
                  <a:lnTo>
                    <a:pt x="18287" y="1524"/>
                  </a:lnTo>
                  <a:lnTo>
                    <a:pt x="6095" y="45719"/>
                  </a:lnTo>
                  <a:lnTo>
                    <a:pt x="0" y="44195"/>
                  </a:lnTo>
                  <a:lnTo>
                    <a:pt x="1066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4482591" y="33944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4482591" y="33944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5782563" y="33944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5782563" y="339445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4482592" y="3394455"/>
              <a:ext cx="1300480" cy="6350"/>
            </a:xfrm>
            <a:custGeom>
              <a:avLst/>
              <a:gdLst/>
              <a:ahLst/>
              <a:cxnLst/>
              <a:rect l="l" t="t" r="r" b="b"/>
              <a:pathLst>
                <a:path w="1300479" h="6350">
                  <a:moveTo>
                    <a:pt x="7620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lnTo>
                    <a:pt x="7620" y="0"/>
                  </a:lnTo>
                  <a:close/>
                </a:path>
                <a:path w="1300479" h="6350">
                  <a:moveTo>
                    <a:pt x="35052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5052" y="6096"/>
                  </a:lnTo>
                  <a:lnTo>
                    <a:pt x="35052" y="0"/>
                  </a:lnTo>
                  <a:close/>
                </a:path>
                <a:path w="1300479" h="6350">
                  <a:moveTo>
                    <a:pt x="62484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2484" y="6096"/>
                  </a:lnTo>
                  <a:lnTo>
                    <a:pt x="62484" y="0"/>
                  </a:lnTo>
                  <a:close/>
                </a:path>
                <a:path w="1300479" h="6350">
                  <a:moveTo>
                    <a:pt x="89916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9916" y="6096"/>
                  </a:lnTo>
                  <a:lnTo>
                    <a:pt x="89916" y="0"/>
                  </a:lnTo>
                  <a:close/>
                </a:path>
                <a:path w="1300479" h="6350">
                  <a:moveTo>
                    <a:pt x="117348" y="0"/>
                  </a:moveTo>
                  <a:lnTo>
                    <a:pt x="109728" y="0"/>
                  </a:lnTo>
                  <a:lnTo>
                    <a:pt x="109728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  <a:path w="1300479" h="6350">
                  <a:moveTo>
                    <a:pt x="144780" y="0"/>
                  </a:moveTo>
                  <a:lnTo>
                    <a:pt x="137160" y="0"/>
                  </a:lnTo>
                  <a:lnTo>
                    <a:pt x="137160" y="6096"/>
                  </a:lnTo>
                  <a:lnTo>
                    <a:pt x="144780" y="6096"/>
                  </a:lnTo>
                  <a:lnTo>
                    <a:pt x="144780" y="0"/>
                  </a:lnTo>
                  <a:close/>
                </a:path>
                <a:path w="1300479" h="6350">
                  <a:moveTo>
                    <a:pt x="172212" y="0"/>
                  </a:moveTo>
                  <a:lnTo>
                    <a:pt x="166116" y="0"/>
                  </a:lnTo>
                  <a:lnTo>
                    <a:pt x="166116" y="6096"/>
                  </a:lnTo>
                  <a:lnTo>
                    <a:pt x="172212" y="6096"/>
                  </a:lnTo>
                  <a:lnTo>
                    <a:pt x="172212" y="0"/>
                  </a:lnTo>
                  <a:close/>
                </a:path>
                <a:path w="1300479" h="6350">
                  <a:moveTo>
                    <a:pt x="199644" y="0"/>
                  </a:moveTo>
                  <a:lnTo>
                    <a:pt x="193548" y="0"/>
                  </a:lnTo>
                  <a:lnTo>
                    <a:pt x="193548" y="6096"/>
                  </a:lnTo>
                  <a:lnTo>
                    <a:pt x="199644" y="6096"/>
                  </a:lnTo>
                  <a:lnTo>
                    <a:pt x="199644" y="0"/>
                  </a:lnTo>
                  <a:close/>
                </a:path>
                <a:path w="1300479" h="6350">
                  <a:moveTo>
                    <a:pt x="228600" y="0"/>
                  </a:moveTo>
                  <a:lnTo>
                    <a:pt x="220980" y="0"/>
                  </a:lnTo>
                  <a:lnTo>
                    <a:pt x="220980" y="6096"/>
                  </a:lnTo>
                  <a:lnTo>
                    <a:pt x="228600" y="6096"/>
                  </a:lnTo>
                  <a:lnTo>
                    <a:pt x="228600" y="0"/>
                  </a:lnTo>
                  <a:close/>
                </a:path>
                <a:path w="1300479" h="6350">
                  <a:moveTo>
                    <a:pt x="256032" y="0"/>
                  </a:moveTo>
                  <a:lnTo>
                    <a:pt x="248412" y="0"/>
                  </a:lnTo>
                  <a:lnTo>
                    <a:pt x="248412" y="6096"/>
                  </a:lnTo>
                  <a:lnTo>
                    <a:pt x="256032" y="6096"/>
                  </a:lnTo>
                  <a:lnTo>
                    <a:pt x="256032" y="0"/>
                  </a:lnTo>
                  <a:close/>
                </a:path>
                <a:path w="1300479" h="6350">
                  <a:moveTo>
                    <a:pt x="283464" y="0"/>
                  </a:moveTo>
                  <a:lnTo>
                    <a:pt x="275844" y="0"/>
                  </a:lnTo>
                  <a:lnTo>
                    <a:pt x="275844" y="6096"/>
                  </a:lnTo>
                  <a:lnTo>
                    <a:pt x="283464" y="6096"/>
                  </a:lnTo>
                  <a:lnTo>
                    <a:pt x="283464" y="0"/>
                  </a:lnTo>
                  <a:close/>
                </a:path>
                <a:path w="1300479" h="6350">
                  <a:moveTo>
                    <a:pt x="310896" y="0"/>
                  </a:moveTo>
                  <a:lnTo>
                    <a:pt x="303276" y="0"/>
                  </a:lnTo>
                  <a:lnTo>
                    <a:pt x="303276" y="6096"/>
                  </a:lnTo>
                  <a:lnTo>
                    <a:pt x="310896" y="6096"/>
                  </a:lnTo>
                  <a:lnTo>
                    <a:pt x="310896" y="0"/>
                  </a:lnTo>
                  <a:close/>
                </a:path>
                <a:path w="1300479" h="6350">
                  <a:moveTo>
                    <a:pt x="338328" y="0"/>
                  </a:moveTo>
                  <a:lnTo>
                    <a:pt x="330708" y="0"/>
                  </a:lnTo>
                  <a:lnTo>
                    <a:pt x="330708" y="6096"/>
                  </a:lnTo>
                  <a:lnTo>
                    <a:pt x="338328" y="6096"/>
                  </a:lnTo>
                  <a:lnTo>
                    <a:pt x="338328" y="0"/>
                  </a:lnTo>
                  <a:close/>
                </a:path>
                <a:path w="1300479" h="6350">
                  <a:moveTo>
                    <a:pt x="365760" y="0"/>
                  </a:moveTo>
                  <a:lnTo>
                    <a:pt x="358140" y="0"/>
                  </a:lnTo>
                  <a:lnTo>
                    <a:pt x="358140" y="6096"/>
                  </a:lnTo>
                  <a:lnTo>
                    <a:pt x="365760" y="6096"/>
                  </a:lnTo>
                  <a:lnTo>
                    <a:pt x="365760" y="0"/>
                  </a:lnTo>
                  <a:close/>
                </a:path>
                <a:path w="1300479" h="6350">
                  <a:moveTo>
                    <a:pt x="393192" y="0"/>
                  </a:moveTo>
                  <a:lnTo>
                    <a:pt x="387096" y="0"/>
                  </a:lnTo>
                  <a:lnTo>
                    <a:pt x="387096" y="6096"/>
                  </a:lnTo>
                  <a:lnTo>
                    <a:pt x="393192" y="6096"/>
                  </a:lnTo>
                  <a:lnTo>
                    <a:pt x="393192" y="0"/>
                  </a:lnTo>
                  <a:close/>
                </a:path>
                <a:path w="1300479" h="6350">
                  <a:moveTo>
                    <a:pt x="420624" y="0"/>
                  </a:moveTo>
                  <a:lnTo>
                    <a:pt x="414528" y="0"/>
                  </a:lnTo>
                  <a:lnTo>
                    <a:pt x="414528" y="6096"/>
                  </a:lnTo>
                  <a:lnTo>
                    <a:pt x="420624" y="6096"/>
                  </a:lnTo>
                  <a:lnTo>
                    <a:pt x="420624" y="0"/>
                  </a:lnTo>
                  <a:close/>
                </a:path>
                <a:path w="1300479" h="6350">
                  <a:moveTo>
                    <a:pt x="448056" y="0"/>
                  </a:moveTo>
                  <a:lnTo>
                    <a:pt x="441960" y="0"/>
                  </a:lnTo>
                  <a:lnTo>
                    <a:pt x="441960" y="6096"/>
                  </a:lnTo>
                  <a:lnTo>
                    <a:pt x="448056" y="6096"/>
                  </a:lnTo>
                  <a:lnTo>
                    <a:pt x="448056" y="0"/>
                  </a:lnTo>
                  <a:close/>
                </a:path>
                <a:path w="1300479" h="6350">
                  <a:moveTo>
                    <a:pt x="477012" y="0"/>
                  </a:moveTo>
                  <a:lnTo>
                    <a:pt x="469392" y="0"/>
                  </a:lnTo>
                  <a:lnTo>
                    <a:pt x="469392" y="6096"/>
                  </a:lnTo>
                  <a:lnTo>
                    <a:pt x="477012" y="6096"/>
                  </a:lnTo>
                  <a:lnTo>
                    <a:pt x="477012" y="0"/>
                  </a:lnTo>
                  <a:close/>
                </a:path>
                <a:path w="1300479" h="6350">
                  <a:moveTo>
                    <a:pt x="504444" y="0"/>
                  </a:moveTo>
                  <a:lnTo>
                    <a:pt x="496824" y="0"/>
                  </a:lnTo>
                  <a:lnTo>
                    <a:pt x="496824" y="6096"/>
                  </a:lnTo>
                  <a:lnTo>
                    <a:pt x="504444" y="6096"/>
                  </a:lnTo>
                  <a:lnTo>
                    <a:pt x="504444" y="0"/>
                  </a:lnTo>
                  <a:close/>
                </a:path>
                <a:path w="1300479" h="6350">
                  <a:moveTo>
                    <a:pt x="531876" y="0"/>
                  </a:moveTo>
                  <a:lnTo>
                    <a:pt x="524256" y="0"/>
                  </a:lnTo>
                  <a:lnTo>
                    <a:pt x="524256" y="6096"/>
                  </a:lnTo>
                  <a:lnTo>
                    <a:pt x="531876" y="6096"/>
                  </a:lnTo>
                  <a:lnTo>
                    <a:pt x="531876" y="0"/>
                  </a:lnTo>
                  <a:close/>
                </a:path>
                <a:path w="1300479" h="6350">
                  <a:moveTo>
                    <a:pt x="559308" y="0"/>
                  </a:moveTo>
                  <a:lnTo>
                    <a:pt x="551688" y="0"/>
                  </a:lnTo>
                  <a:lnTo>
                    <a:pt x="551688" y="6096"/>
                  </a:lnTo>
                  <a:lnTo>
                    <a:pt x="559308" y="6096"/>
                  </a:lnTo>
                  <a:lnTo>
                    <a:pt x="559308" y="0"/>
                  </a:lnTo>
                  <a:close/>
                </a:path>
                <a:path w="1300479" h="6350">
                  <a:moveTo>
                    <a:pt x="586740" y="0"/>
                  </a:moveTo>
                  <a:lnTo>
                    <a:pt x="579120" y="0"/>
                  </a:lnTo>
                  <a:lnTo>
                    <a:pt x="579120" y="6096"/>
                  </a:lnTo>
                  <a:lnTo>
                    <a:pt x="586740" y="6096"/>
                  </a:lnTo>
                  <a:lnTo>
                    <a:pt x="586740" y="0"/>
                  </a:lnTo>
                  <a:close/>
                </a:path>
                <a:path w="1300479" h="6350">
                  <a:moveTo>
                    <a:pt x="614172" y="0"/>
                  </a:moveTo>
                  <a:lnTo>
                    <a:pt x="608076" y="0"/>
                  </a:lnTo>
                  <a:lnTo>
                    <a:pt x="608076" y="6096"/>
                  </a:lnTo>
                  <a:lnTo>
                    <a:pt x="614172" y="6096"/>
                  </a:lnTo>
                  <a:lnTo>
                    <a:pt x="614172" y="0"/>
                  </a:lnTo>
                  <a:close/>
                </a:path>
                <a:path w="1300479" h="6350">
                  <a:moveTo>
                    <a:pt x="641604" y="0"/>
                  </a:moveTo>
                  <a:lnTo>
                    <a:pt x="635508" y="0"/>
                  </a:lnTo>
                  <a:lnTo>
                    <a:pt x="635508" y="6096"/>
                  </a:lnTo>
                  <a:lnTo>
                    <a:pt x="641604" y="6096"/>
                  </a:lnTo>
                  <a:lnTo>
                    <a:pt x="641604" y="0"/>
                  </a:lnTo>
                  <a:close/>
                </a:path>
                <a:path w="1300479" h="6350">
                  <a:moveTo>
                    <a:pt x="669036" y="0"/>
                  </a:moveTo>
                  <a:lnTo>
                    <a:pt x="662940" y="0"/>
                  </a:lnTo>
                  <a:lnTo>
                    <a:pt x="662940" y="6096"/>
                  </a:lnTo>
                  <a:lnTo>
                    <a:pt x="669036" y="6096"/>
                  </a:lnTo>
                  <a:lnTo>
                    <a:pt x="669036" y="0"/>
                  </a:lnTo>
                  <a:close/>
                </a:path>
                <a:path w="1300479" h="6350">
                  <a:moveTo>
                    <a:pt x="696468" y="0"/>
                  </a:moveTo>
                  <a:lnTo>
                    <a:pt x="690372" y="0"/>
                  </a:lnTo>
                  <a:lnTo>
                    <a:pt x="690372" y="6096"/>
                  </a:lnTo>
                  <a:lnTo>
                    <a:pt x="696468" y="6096"/>
                  </a:lnTo>
                  <a:lnTo>
                    <a:pt x="696468" y="0"/>
                  </a:lnTo>
                  <a:close/>
                </a:path>
                <a:path w="1300479" h="6350">
                  <a:moveTo>
                    <a:pt x="725424" y="0"/>
                  </a:moveTo>
                  <a:lnTo>
                    <a:pt x="717804" y="0"/>
                  </a:lnTo>
                  <a:lnTo>
                    <a:pt x="717804" y="6096"/>
                  </a:lnTo>
                  <a:lnTo>
                    <a:pt x="725424" y="6096"/>
                  </a:lnTo>
                  <a:lnTo>
                    <a:pt x="725424" y="0"/>
                  </a:lnTo>
                  <a:close/>
                </a:path>
                <a:path w="1300479" h="6350">
                  <a:moveTo>
                    <a:pt x="752856" y="0"/>
                  </a:moveTo>
                  <a:lnTo>
                    <a:pt x="745236" y="0"/>
                  </a:lnTo>
                  <a:lnTo>
                    <a:pt x="745236" y="6096"/>
                  </a:lnTo>
                  <a:lnTo>
                    <a:pt x="752856" y="6096"/>
                  </a:lnTo>
                  <a:lnTo>
                    <a:pt x="752856" y="0"/>
                  </a:lnTo>
                  <a:close/>
                </a:path>
                <a:path w="1300479" h="6350">
                  <a:moveTo>
                    <a:pt x="780288" y="0"/>
                  </a:moveTo>
                  <a:lnTo>
                    <a:pt x="772668" y="0"/>
                  </a:lnTo>
                  <a:lnTo>
                    <a:pt x="772668" y="6096"/>
                  </a:lnTo>
                  <a:lnTo>
                    <a:pt x="780288" y="6096"/>
                  </a:lnTo>
                  <a:lnTo>
                    <a:pt x="780288" y="0"/>
                  </a:lnTo>
                  <a:close/>
                </a:path>
                <a:path w="1300479" h="6350">
                  <a:moveTo>
                    <a:pt x="807720" y="0"/>
                  </a:moveTo>
                  <a:lnTo>
                    <a:pt x="800100" y="0"/>
                  </a:lnTo>
                  <a:lnTo>
                    <a:pt x="800100" y="6096"/>
                  </a:lnTo>
                  <a:lnTo>
                    <a:pt x="807720" y="6096"/>
                  </a:lnTo>
                  <a:lnTo>
                    <a:pt x="807720" y="0"/>
                  </a:lnTo>
                  <a:close/>
                </a:path>
                <a:path w="1300479" h="6350">
                  <a:moveTo>
                    <a:pt x="835152" y="0"/>
                  </a:moveTo>
                  <a:lnTo>
                    <a:pt x="829056" y="0"/>
                  </a:lnTo>
                  <a:lnTo>
                    <a:pt x="829056" y="6096"/>
                  </a:lnTo>
                  <a:lnTo>
                    <a:pt x="835152" y="6096"/>
                  </a:lnTo>
                  <a:lnTo>
                    <a:pt x="835152" y="0"/>
                  </a:lnTo>
                  <a:close/>
                </a:path>
                <a:path w="1300479" h="6350">
                  <a:moveTo>
                    <a:pt x="862584" y="0"/>
                  </a:moveTo>
                  <a:lnTo>
                    <a:pt x="856488" y="0"/>
                  </a:lnTo>
                  <a:lnTo>
                    <a:pt x="856488" y="6096"/>
                  </a:lnTo>
                  <a:lnTo>
                    <a:pt x="862584" y="6096"/>
                  </a:lnTo>
                  <a:lnTo>
                    <a:pt x="862584" y="0"/>
                  </a:lnTo>
                  <a:close/>
                </a:path>
                <a:path w="1300479" h="6350">
                  <a:moveTo>
                    <a:pt x="890016" y="0"/>
                  </a:moveTo>
                  <a:lnTo>
                    <a:pt x="883920" y="0"/>
                  </a:lnTo>
                  <a:lnTo>
                    <a:pt x="883920" y="6096"/>
                  </a:lnTo>
                  <a:lnTo>
                    <a:pt x="890016" y="6096"/>
                  </a:lnTo>
                  <a:lnTo>
                    <a:pt x="890016" y="0"/>
                  </a:lnTo>
                  <a:close/>
                </a:path>
                <a:path w="1300479" h="6350">
                  <a:moveTo>
                    <a:pt x="917448" y="0"/>
                  </a:moveTo>
                  <a:lnTo>
                    <a:pt x="911352" y="0"/>
                  </a:lnTo>
                  <a:lnTo>
                    <a:pt x="911352" y="6096"/>
                  </a:lnTo>
                  <a:lnTo>
                    <a:pt x="917448" y="6096"/>
                  </a:lnTo>
                  <a:lnTo>
                    <a:pt x="917448" y="0"/>
                  </a:lnTo>
                  <a:close/>
                </a:path>
                <a:path w="1300479" h="6350">
                  <a:moveTo>
                    <a:pt x="946404" y="0"/>
                  </a:moveTo>
                  <a:lnTo>
                    <a:pt x="938784" y="0"/>
                  </a:lnTo>
                  <a:lnTo>
                    <a:pt x="938784" y="6096"/>
                  </a:lnTo>
                  <a:lnTo>
                    <a:pt x="946404" y="6096"/>
                  </a:lnTo>
                  <a:lnTo>
                    <a:pt x="946404" y="0"/>
                  </a:lnTo>
                  <a:close/>
                </a:path>
                <a:path w="1300479" h="6350">
                  <a:moveTo>
                    <a:pt x="972312" y="0"/>
                  </a:moveTo>
                  <a:lnTo>
                    <a:pt x="966216" y="0"/>
                  </a:lnTo>
                  <a:lnTo>
                    <a:pt x="966216" y="6096"/>
                  </a:lnTo>
                  <a:lnTo>
                    <a:pt x="972312" y="6096"/>
                  </a:lnTo>
                  <a:lnTo>
                    <a:pt x="972312" y="0"/>
                  </a:lnTo>
                  <a:close/>
                </a:path>
                <a:path w="1300479" h="6350">
                  <a:moveTo>
                    <a:pt x="1001268" y="0"/>
                  </a:moveTo>
                  <a:lnTo>
                    <a:pt x="993648" y="0"/>
                  </a:lnTo>
                  <a:lnTo>
                    <a:pt x="993648" y="6096"/>
                  </a:lnTo>
                  <a:lnTo>
                    <a:pt x="1001268" y="6096"/>
                  </a:lnTo>
                  <a:lnTo>
                    <a:pt x="1001268" y="0"/>
                  </a:lnTo>
                  <a:close/>
                </a:path>
                <a:path w="1300479" h="6350">
                  <a:moveTo>
                    <a:pt x="1028700" y="0"/>
                  </a:moveTo>
                  <a:lnTo>
                    <a:pt x="1021080" y="0"/>
                  </a:lnTo>
                  <a:lnTo>
                    <a:pt x="1021080" y="6096"/>
                  </a:lnTo>
                  <a:lnTo>
                    <a:pt x="1028700" y="6096"/>
                  </a:lnTo>
                  <a:lnTo>
                    <a:pt x="1028700" y="0"/>
                  </a:lnTo>
                  <a:close/>
                </a:path>
                <a:path w="1300479" h="6350">
                  <a:moveTo>
                    <a:pt x="1056132" y="0"/>
                  </a:moveTo>
                  <a:lnTo>
                    <a:pt x="1050036" y="0"/>
                  </a:lnTo>
                  <a:lnTo>
                    <a:pt x="1050036" y="6096"/>
                  </a:lnTo>
                  <a:lnTo>
                    <a:pt x="1056132" y="6096"/>
                  </a:lnTo>
                  <a:lnTo>
                    <a:pt x="1056132" y="0"/>
                  </a:lnTo>
                  <a:close/>
                </a:path>
                <a:path w="1300479" h="6350">
                  <a:moveTo>
                    <a:pt x="1083564" y="0"/>
                  </a:moveTo>
                  <a:lnTo>
                    <a:pt x="1077468" y="0"/>
                  </a:lnTo>
                  <a:lnTo>
                    <a:pt x="1077468" y="6096"/>
                  </a:lnTo>
                  <a:lnTo>
                    <a:pt x="1083564" y="6096"/>
                  </a:lnTo>
                  <a:lnTo>
                    <a:pt x="1083564" y="0"/>
                  </a:lnTo>
                  <a:close/>
                </a:path>
                <a:path w="1300479" h="6350">
                  <a:moveTo>
                    <a:pt x="1110996" y="0"/>
                  </a:moveTo>
                  <a:lnTo>
                    <a:pt x="1104900" y="0"/>
                  </a:lnTo>
                  <a:lnTo>
                    <a:pt x="1104900" y="6096"/>
                  </a:lnTo>
                  <a:lnTo>
                    <a:pt x="1110996" y="6096"/>
                  </a:lnTo>
                  <a:lnTo>
                    <a:pt x="1110996" y="0"/>
                  </a:lnTo>
                  <a:close/>
                </a:path>
                <a:path w="1300479" h="6350">
                  <a:moveTo>
                    <a:pt x="1138428" y="0"/>
                  </a:moveTo>
                  <a:lnTo>
                    <a:pt x="1132332" y="0"/>
                  </a:lnTo>
                  <a:lnTo>
                    <a:pt x="1132332" y="6096"/>
                  </a:lnTo>
                  <a:lnTo>
                    <a:pt x="1138428" y="6096"/>
                  </a:lnTo>
                  <a:lnTo>
                    <a:pt x="1138428" y="0"/>
                  </a:lnTo>
                  <a:close/>
                </a:path>
                <a:path w="1300479" h="6350">
                  <a:moveTo>
                    <a:pt x="1167384" y="0"/>
                  </a:moveTo>
                  <a:lnTo>
                    <a:pt x="1159764" y="0"/>
                  </a:lnTo>
                  <a:lnTo>
                    <a:pt x="1159764" y="6096"/>
                  </a:lnTo>
                  <a:lnTo>
                    <a:pt x="1167384" y="6096"/>
                  </a:lnTo>
                  <a:lnTo>
                    <a:pt x="1167384" y="0"/>
                  </a:lnTo>
                  <a:close/>
                </a:path>
                <a:path w="1300479" h="6350">
                  <a:moveTo>
                    <a:pt x="1193292" y="0"/>
                  </a:moveTo>
                  <a:lnTo>
                    <a:pt x="1187196" y="0"/>
                  </a:lnTo>
                  <a:lnTo>
                    <a:pt x="1187196" y="6096"/>
                  </a:lnTo>
                  <a:lnTo>
                    <a:pt x="1193292" y="6096"/>
                  </a:lnTo>
                  <a:lnTo>
                    <a:pt x="1193292" y="0"/>
                  </a:lnTo>
                  <a:close/>
                </a:path>
                <a:path w="1300479" h="6350">
                  <a:moveTo>
                    <a:pt x="1222248" y="0"/>
                  </a:moveTo>
                  <a:lnTo>
                    <a:pt x="1214628" y="0"/>
                  </a:lnTo>
                  <a:lnTo>
                    <a:pt x="1214628" y="6096"/>
                  </a:lnTo>
                  <a:lnTo>
                    <a:pt x="1222248" y="6096"/>
                  </a:lnTo>
                  <a:lnTo>
                    <a:pt x="1222248" y="0"/>
                  </a:lnTo>
                  <a:close/>
                </a:path>
                <a:path w="1300479" h="6350">
                  <a:moveTo>
                    <a:pt x="1249680" y="0"/>
                  </a:moveTo>
                  <a:lnTo>
                    <a:pt x="1242060" y="0"/>
                  </a:lnTo>
                  <a:lnTo>
                    <a:pt x="1242060" y="6096"/>
                  </a:lnTo>
                  <a:lnTo>
                    <a:pt x="1249680" y="6096"/>
                  </a:lnTo>
                  <a:lnTo>
                    <a:pt x="1249680" y="0"/>
                  </a:lnTo>
                  <a:close/>
                </a:path>
                <a:path w="1300479" h="6350">
                  <a:moveTo>
                    <a:pt x="1277112" y="0"/>
                  </a:moveTo>
                  <a:lnTo>
                    <a:pt x="1271016" y="0"/>
                  </a:lnTo>
                  <a:lnTo>
                    <a:pt x="1271016" y="6096"/>
                  </a:lnTo>
                  <a:lnTo>
                    <a:pt x="1277112" y="6096"/>
                  </a:lnTo>
                  <a:lnTo>
                    <a:pt x="1277112" y="0"/>
                  </a:lnTo>
                  <a:close/>
                </a:path>
                <a:path w="1300479" h="6350">
                  <a:moveTo>
                    <a:pt x="1299972" y="0"/>
                  </a:moveTo>
                  <a:lnTo>
                    <a:pt x="1298448" y="0"/>
                  </a:lnTo>
                  <a:lnTo>
                    <a:pt x="1298448" y="6096"/>
                  </a:lnTo>
                  <a:lnTo>
                    <a:pt x="1299972" y="6096"/>
                  </a:lnTo>
                  <a:lnTo>
                    <a:pt x="12999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5784087" y="33898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5784087" y="33898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7"/>
                  </a:moveTo>
                  <a:lnTo>
                    <a:pt x="762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6276339" y="3139948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6096" y="1523"/>
                  </a:moveTo>
                  <a:lnTo>
                    <a:pt x="0" y="0"/>
                  </a:lnTo>
                  <a:lnTo>
                    <a:pt x="6096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6276339" y="3139948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5">
                  <a:moveTo>
                    <a:pt x="0" y="0"/>
                  </a:moveTo>
                  <a:lnTo>
                    <a:pt x="6096" y="152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5784087" y="33898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1524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5784087" y="33898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6095"/>
                  </a:moveTo>
                  <a:lnTo>
                    <a:pt x="0" y="0"/>
                  </a:lnTo>
                  <a:lnTo>
                    <a:pt x="6096" y="1524"/>
                  </a:lnTo>
                  <a:lnTo>
                    <a:pt x="6096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5811520" y="3391407"/>
              <a:ext cx="33655" cy="8255"/>
            </a:xfrm>
            <a:custGeom>
              <a:avLst/>
              <a:gdLst/>
              <a:ahLst/>
              <a:cxnLst/>
              <a:rect l="l" t="t" r="r" b="b"/>
              <a:pathLst>
                <a:path w="33654" h="8254">
                  <a:moveTo>
                    <a:pt x="6096" y="0"/>
                  </a:moveTo>
                  <a:lnTo>
                    <a:pt x="0" y="0"/>
                  </a:lnTo>
                  <a:lnTo>
                    <a:pt x="0" y="6108"/>
                  </a:lnTo>
                  <a:lnTo>
                    <a:pt x="6096" y="6108"/>
                  </a:lnTo>
                  <a:lnTo>
                    <a:pt x="6096" y="0"/>
                  </a:lnTo>
                  <a:close/>
                </a:path>
                <a:path w="33654" h="8254">
                  <a:moveTo>
                    <a:pt x="33528" y="0"/>
                  </a:moveTo>
                  <a:lnTo>
                    <a:pt x="27432" y="0"/>
                  </a:lnTo>
                  <a:lnTo>
                    <a:pt x="27432" y="7632"/>
                  </a:lnTo>
                  <a:lnTo>
                    <a:pt x="33528" y="76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5866383" y="339140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4571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5" y="4571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5866383" y="339140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5"/>
                  </a:moveTo>
                  <a:lnTo>
                    <a:pt x="0" y="0"/>
                  </a:lnTo>
                  <a:lnTo>
                    <a:pt x="9143" y="0"/>
                  </a:lnTo>
                  <a:lnTo>
                    <a:pt x="9143" y="4571"/>
                  </a:lnTo>
                  <a:lnTo>
                    <a:pt x="6095" y="4571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5869431" y="3391408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3047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3" y="4571"/>
                  </a:lnTo>
                  <a:lnTo>
                    <a:pt x="1523" y="6095"/>
                  </a:lnTo>
                  <a:lnTo>
                    <a:pt x="304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5869431" y="3391408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1523" y="6095"/>
                  </a:lnTo>
                  <a:lnTo>
                    <a:pt x="1523" y="4571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3047" y="0"/>
                  </a:lnTo>
                  <a:lnTo>
                    <a:pt x="3047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5893815" y="33883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5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5893815" y="338836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7620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6096" y="6095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5921247" y="338531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1524" y="7620"/>
                  </a:lnTo>
                  <a:lnTo>
                    <a:pt x="3048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5921247" y="338531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1524" y="7620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3048" y="6096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5921247" y="338531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6"/>
                  </a:moveTo>
                  <a:lnTo>
                    <a:pt x="7619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5921247" y="338531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8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7619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5948679" y="338074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5948679" y="338074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0" y="1524"/>
                  </a:lnTo>
                  <a:lnTo>
                    <a:pt x="7620" y="0"/>
                  </a:lnTo>
                  <a:lnTo>
                    <a:pt x="7620" y="6096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5976111" y="337464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7619"/>
                  </a:moveTo>
                  <a:lnTo>
                    <a:pt x="6096" y="0"/>
                  </a:lnTo>
                  <a:lnTo>
                    <a:pt x="0" y="3047"/>
                  </a:lnTo>
                  <a:lnTo>
                    <a:pt x="0" y="9143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5976111" y="337464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9143"/>
                  </a:moveTo>
                  <a:lnTo>
                    <a:pt x="0" y="3047"/>
                  </a:lnTo>
                  <a:lnTo>
                    <a:pt x="6096" y="0"/>
                  </a:lnTo>
                  <a:lnTo>
                    <a:pt x="7620" y="7619"/>
                  </a:lnTo>
                  <a:lnTo>
                    <a:pt x="0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6002019" y="33685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6096"/>
                  </a:moveTo>
                  <a:lnTo>
                    <a:pt x="9143" y="0"/>
                  </a:lnTo>
                  <a:lnTo>
                    <a:pt x="6095" y="0"/>
                  </a:lnTo>
                  <a:lnTo>
                    <a:pt x="0" y="3048"/>
                  </a:lnTo>
                  <a:lnTo>
                    <a:pt x="1524" y="7619"/>
                  </a:lnTo>
                  <a:lnTo>
                    <a:pt x="7619" y="6096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6002019" y="33685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1524" y="7619"/>
                  </a:moveTo>
                  <a:lnTo>
                    <a:pt x="0" y="3048"/>
                  </a:lnTo>
                  <a:lnTo>
                    <a:pt x="6095" y="0"/>
                  </a:lnTo>
                  <a:lnTo>
                    <a:pt x="9143" y="0"/>
                  </a:lnTo>
                  <a:lnTo>
                    <a:pt x="9143" y="6096"/>
                  </a:lnTo>
                  <a:lnTo>
                    <a:pt x="7619" y="6096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6005067" y="33685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6005067" y="33685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6096" y="6096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6027927" y="336092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6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3048" y="7620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6027927" y="336092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7620"/>
                  </a:moveTo>
                  <a:lnTo>
                    <a:pt x="0" y="1524"/>
                  </a:lnTo>
                  <a:lnTo>
                    <a:pt x="7620" y="0"/>
                  </a:lnTo>
                  <a:lnTo>
                    <a:pt x="9144" y="6096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6055359" y="335178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5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1524" y="7619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6055359" y="335178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7619"/>
                  </a:moveTo>
                  <a:lnTo>
                    <a:pt x="0" y="3048"/>
                  </a:lnTo>
                  <a:lnTo>
                    <a:pt x="4572" y="0"/>
                  </a:lnTo>
                  <a:lnTo>
                    <a:pt x="7619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6081267" y="334111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6096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1524" y="9144"/>
                  </a:lnTo>
                  <a:lnTo>
                    <a:pt x="4572" y="7620"/>
                  </a:lnTo>
                  <a:lnTo>
                    <a:pt x="6096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6081267" y="334111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1524" y="9144"/>
                  </a:moveTo>
                  <a:lnTo>
                    <a:pt x="0" y="3048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7620"/>
                  </a:lnTo>
                  <a:lnTo>
                    <a:pt x="4572" y="7620"/>
                  </a:lnTo>
                  <a:lnTo>
                    <a:pt x="1524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6082791" y="334111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6082791" y="334111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4572" y="7620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6104127" y="33289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7620" y="0"/>
                  </a:lnTo>
                  <a:lnTo>
                    <a:pt x="0" y="3048"/>
                  </a:lnTo>
                  <a:lnTo>
                    <a:pt x="4572" y="9143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6104127" y="33289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3048"/>
                  </a:lnTo>
                  <a:lnTo>
                    <a:pt x="7620" y="0"/>
                  </a:lnTo>
                  <a:lnTo>
                    <a:pt x="9144" y="6096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6130035" y="33167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6095"/>
                  </a:moveTo>
                  <a:lnTo>
                    <a:pt x="6096" y="0"/>
                  </a:lnTo>
                  <a:lnTo>
                    <a:pt x="0" y="3047"/>
                  </a:lnTo>
                  <a:lnTo>
                    <a:pt x="3048" y="7619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6130035" y="33167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7619"/>
                  </a:moveTo>
                  <a:lnTo>
                    <a:pt x="0" y="3047"/>
                  </a:lnTo>
                  <a:lnTo>
                    <a:pt x="6096" y="0"/>
                  </a:lnTo>
                  <a:lnTo>
                    <a:pt x="9143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6152895" y="330149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4571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6152895" y="330149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4572"/>
                  </a:lnTo>
                  <a:lnTo>
                    <a:pt x="4571" y="0"/>
                  </a:lnTo>
                  <a:lnTo>
                    <a:pt x="9143" y="6096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6175755" y="32862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6175755" y="32862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9144" y="4572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6197091" y="32679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6197091" y="32679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9144" y="4572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6215379" y="32481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6215379" y="32481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4571"/>
                  </a:lnTo>
                  <a:lnTo>
                    <a:pt x="4572" y="0"/>
                  </a:lnTo>
                  <a:lnTo>
                    <a:pt x="9144" y="4571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6233667" y="32283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4572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6233667" y="32283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0" y="4572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6248907" y="32039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6095"/>
                  </a:lnTo>
                  <a:lnTo>
                    <a:pt x="4571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6248907" y="32039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1" y="9143"/>
                  </a:moveTo>
                  <a:lnTo>
                    <a:pt x="0" y="6095"/>
                  </a:lnTo>
                  <a:lnTo>
                    <a:pt x="3047" y="0"/>
                  </a:lnTo>
                  <a:lnTo>
                    <a:pt x="9143" y="3048"/>
                  </a:lnTo>
                  <a:lnTo>
                    <a:pt x="4571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6261099" y="318109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4572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4572"/>
                  </a:lnTo>
                  <a:lnTo>
                    <a:pt x="6096" y="7620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6261099" y="318109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7620"/>
                  </a:moveTo>
                  <a:lnTo>
                    <a:pt x="0" y="4572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7620" y="4572"/>
                  </a:lnTo>
                  <a:lnTo>
                    <a:pt x="6096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6262623" y="31795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1523"/>
                  </a:moveTo>
                  <a:lnTo>
                    <a:pt x="1524" y="0"/>
                  </a:lnTo>
                  <a:lnTo>
                    <a:pt x="0" y="4571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6096" y="7619"/>
                  </a:lnTo>
                  <a:lnTo>
                    <a:pt x="6096" y="6095"/>
                  </a:lnTo>
                  <a:lnTo>
                    <a:pt x="762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6262623" y="31795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6095"/>
                  </a:moveTo>
                  <a:lnTo>
                    <a:pt x="6096" y="7619"/>
                  </a:lnTo>
                  <a:lnTo>
                    <a:pt x="1524" y="7619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1524" y="0"/>
                  </a:lnTo>
                  <a:lnTo>
                    <a:pt x="7620" y="1523"/>
                  </a:lnTo>
                  <a:lnTo>
                    <a:pt x="6096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6270243" y="31536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1524"/>
                  </a:moveTo>
                  <a:lnTo>
                    <a:pt x="1523" y="0"/>
                  </a:lnTo>
                  <a:lnTo>
                    <a:pt x="0" y="7620"/>
                  </a:lnTo>
                  <a:lnTo>
                    <a:pt x="6095" y="9144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6270243" y="31536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4"/>
                  </a:moveTo>
                  <a:lnTo>
                    <a:pt x="0" y="7620"/>
                  </a:lnTo>
                  <a:lnTo>
                    <a:pt x="1523" y="0"/>
                  </a:lnTo>
                  <a:lnTo>
                    <a:pt x="9143" y="1524"/>
                  </a:lnTo>
                  <a:lnTo>
                    <a:pt x="6095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6271767" y="3115564"/>
              <a:ext cx="22860" cy="62865"/>
            </a:xfrm>
            <a:custGeom>
              <a:avLst/>
              <a:gdLst/>
              <a:ahLst/>
              <a:cxnLst/>
              <a:rect l="l" t="t" r="r" b="b"/>
              <a:pathLst>
                <a:path w="22860" h="62864">
                  <a:moveTo>
                    <a:pt x="22860" y="1524"/>
                  </a:moveTo>
                  <a:lnTo>
                    <a:pt x="16764" y="0"/>
                  </a:lnTo>
                  <a:lnTo>
                    <a:pt x="0" y="60960"/>
                  </a:lnTo>
                  <a:lnTo>
                    <a:pt x="6096" y="62484"/>
                  </a:lnTo>
                  <a:lnTo>
                    <a:pt x="2286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6271767" y="3115564"/>
              <a:ext cx="22860" cy="62865"/>
            </a:xfrm>
            <a:custGeom>
              <a:avLst/>
              <a:gdLst/>
              <a:ahLst/>
              <a:cxnLst/>
              <a:rect l="l" t="t" r="r" b="b"/>
              <a:pathLst>
                <a:path w="22860" h="62864">
                  <a:moveTo>
                    <a:pt x="6096" y="62484"/>
                  </a:moveTo>
                  <a:lnTo>
                    <a:pt x="0" y="60960"/>
                  </a:lnTo>
                  <a:lnTo>
                    <a:pt x="16764" y="0"/>
                  </a:lnTo>
                  <a:lnTo>
                    <a:pt x="22860" y="1524"/>
                  </a:lnTo>
                  <a:lnTo>
                    <a:pt x="6096" y="62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6283959" y="3100324"/>
              <a:ext cx="15240" cy="32384"/>
            </a:xfrm>
            <a:custGeom>
              <a:avLst/>
              <a:gdLst/>
              <a:ahLst/>
              <a:cxnLst/>
              <a:rect l="l" t="t" r="r" b="b"/>
              <a:pathLst>
                <a:path w="15239" h="32385">
                  <a:moveTo>
                    <a:pt x="15239" y="1523"/>
                  </a:moveTo>
                  <a:lnTo>
                    <a:pt x="9143" y="0"/>
                  </a:lnTo>
                  <a:lnTo>
                    <a:pt x="0" y="30479"/>
                  </a:lnTo>
                  <a:lnTo>
                    <a:pt x="6095" y="32003"/>
                  </a:lnTo>
                  <a:lnTo>
                    <a:pt x="15239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6283959" y="3100324"/>
              <a:ext cx="15240" cy="32384"/>
            </a:xfrm>
            <a:custGeom>
              <a:avLst/>
              <a:gdLst/>
              <a:ahLst/>
              <a:cxnLst/>
              <a:rect l="l" t="t" r="r" b="b"/>
              <a:pathLst>
                <a:path w="15239" h="32385">
                  <a:moveTo>
                    <a:pt x="9143" y="0"/>
                  </a:moveTo>
                  <a:lnTo>
                    <a:pt x="15239" y="1523"/>
                  </a:lnTo>
                  <a:lnTo>
                    <a:pt x="6095" y="32003"/>
                  </a:lnTo>
                  <a:lnTo>
                    <a:pt x="0" y="30479"/>
                  </a:lnTo>
                  <a:lnTo>
                    <a:pt x="914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6239764" y="3100323"/>
              <a:ext cx="76200" cy="78105"/>
            </a:xfrm>
            <a:custGeom>
              <a:avLst/>
              <a:gdLst/>
              <a:ahLst/>
              <a:cxnLst/>
              <a:rect l="l" t="t" r="r" b="b"/>
              <a:pathLst>
                <a:path w="76200" h="78105">
                  <a:moveTo>
                    <a:pt x="76200" y="77724"/>
                  </a:moveTo>
                  <a:lnTo>
                    <a:pt x="56388" y="0"/>
                  </a:lnTo>
                  <a:lnTo>
                    <a:pt x="6159" y="51587"/>
                  </a:lnTo>
                  <a:lnTo>
                    <a:pt x="0" y="53340"/>
                  </a:lnTo>
                  <a:lnTo>
                    <a:pt x="0" y="57912"/>
                  </a:lnTo>
                  <a:lnTo>
                    <a:pt x="0" y="60960"/>
                  </a:lnTo>
                  <a:lnTo>
                    <a:pt x="44196" y="48768"/>
                  </a:lnTo>
                  <a:lnTo>
                    <a:pt x="43332" y="44475"/>
                  </a:lnTo>
                  <a:lnTo>
                    <a:pt x="44196" y="44196"/>
                  </a:lnTo>
                  <a:lnTo>
                    <a:pt x="76200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6239763" y="3141472"/>
              <a:ext cx="44450" cy="20320"/>
            </a:xfrm>
            <a:custGeom>
              <a:avLst/>
              <a:gdLst/>
              <a:ahLst/>
              <a:cxnLst/>
              <a:rect l="l" t="t" r="r" b="b"/>
              <a:pathLst>
                <a:path w="44450" h="20319">
                  <a:moveTo>
                    <a:pt x="42672" y="0"/>
                  </a:moveTo>
                  <a:lnTo>
                    <a:pt x="44196" y="7619"/>
                  </a:lnTo>
                  <a:lnTo>
                    <a:pt x="0" y="19811"/>
                  </a:lnTo>
                  <a:lnTo>
                    <a:pt x="0" y="12191"/>
                  </a:lnTo>
                  <a:lnTo>
                    <a:pt x="426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6236715" y="3098800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60960" y="4571"/>
                  </a:moveTo>
                  <a:lnTo>
                    <a:pt x="56387" y="0"/>
                  </a:lnTo>
                  <a:lnTo>
                    <a:pt x="0" y="56387"/>
                  </a:lnTo>
                  <a:lnTo>
                    <a:pt x="4572" y="60959"/>
                  </a:lnTo>
                  <a:lnTo>
                    <a:pt x="6096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6236715" y="3098800"/>
              <a:ext cx="60960" cy="60960"/>
            </a:xfrm>
            <a:custGeom>
              <a:avLst/>
              <a:gdLst/>
              <a:ahLst/>
              <a:cxnLst/>
              <a:rect l="l" t="t" r="r" b="b"/>
              <a:pathLst>
                <a:path w="60960" h="60960">
                  <a:moveTo>
                    <a:pt x="4572" y="60959"/>
                  </a:moveTo>
                  <a:lnTo>
                    <a:pt x="0" y="56387"/>
                  </a:lnTo>
                  <a:lnTo>
                    <a:pt x="56387" y="0"/>
                  </a:lnTo>
                  <a:lnTo>
                    <a:pt x="60960" y="4571"/>
                  </a:lnTo>
                  <a:lnTo>
                    <a:pt x="4572" y="609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6293103" y="3100324"/>
              <a:ext cx="26034" cy="78105"/>
            </a:xfrm>
            <a:custGeom>
              <a:avLst/>
              <a:gdLst/>
              <a:ahLst/>
              <a:cxnLst/>
              <a:rect l="l" t="t" r="r" b="b"/>
              <a:pathLst>
                <a:path w="26035" h="78105">
                  <a:moveTo>
                    <a:pt x="25908" y="77723"/>
                  </a:moveTo>
                  <a:lnTo>
                    <a:pt x="6096" y="0"/>
                  </a:lnTo>
                  <a:lnTo>
                    <a:pt x="0" y="1523"/>
                  </a:lnTo>
                  <a:lnTo>
                    <a:pt x="19812" y="77723"/>
                  </a:lnTo>
                  <a:lnTo>
                    <a:pt x="25908" y="777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6293103" y="3100324"/>
              <a:ext cx="26034" cy="78105"/>
            </a:xfrm>
            <a:custGeom>
              <a:avLst/>
              <a:gdLst/>
              <a:ahLst/>
              <a:cxnLst/>
              <a:rect l="l" t="t" r="r" b="b"/>
              <a:pathLst>
                <a:path w="26035" h="78105">
                  <a:moveTo>
                    <a:pt x="0" y="1523"/>
                  </a:moveTo>
                  <a:lnTo>
                    <a:pt x="6096" y="0"/>
                  </a:lnTo>
                  <a:lnTo>
                    <a:pt x="25908" y="77723"/>
                  </a:lnTo>
                  <a:lnTo>
                    <a:pt x="19812" y="77723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6280911" y="3142996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36575" y="32004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32003" y="36576"/>
                  </a:lnTo>
                  <a:lnTo>
                    <a:pt x="36575" y="320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6280911" y="3142996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36575" y="32004"/>
                  </a:moveTo>
                  <a:lnTo>
                    <a:pt x="32003" y="36576"/>
                  </a:lnTo>
                  <a:lnTo>
                    <a:pt x="0" y="4572"/>
                  </a:lnTo>
                  <a:lnTo>
                    <a:pt x="4572" y="0"/>
                  </a:lnTo>
                  <a:lnTo>
                    <a:pt x="36575" y="320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6451600" y="4990083"/>
              <a:ext cx="147955" cy="195580"/>
            </a:xfrm>
            <a:custGeom>
              <a:avLst/>
              <a:gdLst/>
              <a:ahLst/>
              <a:cxnLst/>
              <a:rect l="l" t="t" r="r" b="b"/>
              <a:pathLst>
                <a:path w="147954" h="195579">
                  <a:moveTo>
                    <a:pt x="147828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0" y="195072"/>
                  </a:lnTo>
                  <a:lnTo>
                    <a:pt x="147828" y="195072"/>
                  </a:lnTo>
                  <a:lnTo>
                    <a:pt x="147828" y="18440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6428739" y="4979416"/>
              <a:ext cx="149860" cy="195580"/>
            </a:xfrm>
            <a:custGeom>
              <a:avLst/>
              <a:gdLst/>
              <a:ahLst/>
              <a:cxnLst/>
              <a:rect l="l" t="t" r="r" b="b"/>
              <a:pathLst>
                <a:path w="149859" h="195579">
                  <a:moveTo>
                    <a:pt x="149351" y="195072"/>
                  </a:moveTo>
                  <a:lnTo>
                    <a:pt x="149351" y="0"/>
                  </a:lnTo>
                  <a:lnTo>
                    <a:pt x="0" y="0"/>
                  </a:lnTo>
                  <a:lnTo>
                    <a:pt x="0" y="195072"/>
                  </a:lnTo>
                  <a:lnTo>
                    <a:pt x="149351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6428739" y="4979416"/>
              <a:ext cx="149860" cy="195580"/>
            </a:xfrm>
            <a:custGeom>
              <a:avLst/>
              <a:gdLst/>
              <a:ahLst/>
              <a:cxnLst/>
              <a:rect l="l" t="t" r="r" b="b"/>
              <a:pathLst>
                <a:path w="149859" h="195579">
                  <a:moveTo>
                    <a:pt x="149351" y="0"/>
                  </a:moveTo>
                  <a:lnTo>
                    <a:pt x="149351" y="195072"/>
                  </a:lnTo>
                  <a:lnTo>
                    <a:pt x="0" y="195072"/>
                  </a:lnTo>
                  <a:lnTo>
                    <a:pt x="0" y="0"/>
                  </a:lnTo>
                  <a:lnTo>
                    <a:pt x="149351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4" name="object 1104"/>
          <p:cNvSpPr txBox="1"/>
          <p:nvPr/>
        </p:nvSpPr>
        <p:spPr>
          <a:xfrm>
            <a:off x="6323584" y="5186438"/>
            <a:ext cx="20701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spc="5" dirty="0">
                <a:latin typeface="Times New Roman"/>
                <a:cs typeface="Times New Roman"/>
              </a:rPr>
              <a:t>Ti </a:t>
            </a:r>
            <a:r>
              <a:rPr sz="450" i="1" spc="-35" dirty="0">
                <a:latin typeface="Times New Roman"/>
                <a:cs typeface="Times New Roman"/>
              </a:rPr>
              <a:t>mi</a:t>
            </a:r>
            <a:r>
              <a:rPr sz="450" i="1" spc="-25" dirty="0">
                <a:latin typeface="Times New Roman"/>
                <a:cs typeface="Times New Roman"/>
              </a:rPr>
              <a:t> </a:t>
            </a:r>
            <a:r>
              <a:rPr sz="450" i="1" spc="10" dirty="0">
                <a:latin typeface="Times New Roman"/>
                <a:cs typeface="Times New Roman"/>
              </a:rPr>
              <a:t>ng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105" name="object 1105"/>
          <p:cNvGrpSpPr/>
          <p:nvPr/>
        </p:nvGrpSpPr>
        <p:grpSpPr>
          <a:xfrm>
            <a:off x="3991736" y="4957953"/>
            <a:ext cx="2563495" cy="254635"/>
            <a:chOff x="3991736" y="4957953"/>
            <a:chExt cx="2563495" cy="254635"/>
          </a:xfrm>
        </p:grpSpPr>
        <p:sp>
          <p:nvSpPr>
            <p:cNvPr id="1106" name="object 1106"/>
            <p:cNvSpPr/>
            <p:nvPr/>
          </p:nvSpPr>
          <p:spPr>
            <a:xfrm>
              <a:off x="6451600" y="4999228"/>
              <a:ext cx="104139" cy="62865"/>
            </a:xfrm>
            <a:custGeom>
              <a:avLst/>
              <a:gdLst/>
              <a:ahLst/>
              <a:cxnLst/>
              <a:rect l="l" t="t" r="r" b="b"/>
              <a:pathLst>
                <a:path w="104140" h="62864">
                  <a:moveTo>
                    <a:pt x="103619" y="56388"/>
                  </a:moveTo>
                  <a:lnTo>
                    <a:pt x="0" y="56388"/>
                  </a:lnTo>
                  <a:lnTo>
                    <a:pt x="0" y="62484"/>
                  </a:lnTo>
                  <a:lnTo>
                    <a:pt x="103619" y="62484"/>
                  </a:lnTo>
                  <a:lnTo>
                    <a:pt x="103619" y="56388"/>
                  </a:lnTo>
                  <a:close/>
                </a:path>
                <a:path w="104140" h="62864">
                  <a:moveTo>
                    <a:pt x="103619" y="45720"/>
                  </a:moveTo>
                  <a:lnTo>
                    <a:pt x="0" y="45720"/>
                  </a:lnTo>
                  <a:lnTo>
                    <a:pt x="0" y="51816"/>
                  </a:lnTo>
                  <a:lnTo>
                    <a:pt x="103619" y="51816"/>
                  </a:lnTo>
                  <a:lnTo>
                    <a:pt x="103619" y="45720"/>
                  </a:lnTo>
                  <a:close/>
                </a:path>
                <a:path w="104140" h="62864">
                  <a:moveTo>
                    <a:pt x="103619" y="33528"/>
                  </a:moveTo>
                  <a:lnTo>
                    <a:pt x="0" y="33528"/>
                  </a:lnTo>
                  <a:lnTo>
                    <a:pt x="0" y="41148"/>
                  </a:lnTo>
                  <a:lnTo>
                    <a:pt x="103619" y="41148"/>
                  </a:lnTo>
                  <a:lnTo>
                    <a:pt x="103619" y="33528"/>
                  </a:lnTo>
                  <a:close/>
                </a:path>
                <a:path w="104140" h="62864">
                  <a:moveTo>
                    <a:pt x="103619" y="22860"/>
                  </a:moveTo>
                  <a:lnTo>
                    <a:pt x="0" y="22860"/>
                  </a:lnTo>
                  <a:lnTo>
                    <a:pt x="0" y="28956"/>
                  </a:lnTo>
                  <a:lnTo>
                    <a:pt x="103619" y="28956"/>
                  </a:lnTo>
                  <a:lnTo>
                    <a:pt x="103619" y="22860"/>
                  </a:lnTo>
                  <a:close/>
                </a:path>
                <a:path w="104140" h="62864">
                  <a:moveTo>
                    <a:pt x="103619" y="10668"/>
                  </a:moveTo>
                  <a:lnTo>
                    <a:pt x="0" y="10668"/>
                  </a:lnTo>
                  <a:lnTo>
                    <a:pt x="0" y="16764"/>
                  </a:lnTo>
                  <a:lnTo>
                    <a:pt x="103619" y="16764"/>
                  </a:lnTo>
                  <a:lnTo>
                    <a:pt x="103619" y="10668"/>
                  </a:lnTo>
                  <a:close/>
                </a:path>
                <a:path w="104140" h="62864">
                  <a:moveTo>
                    <a:pt x="10361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03619" y="6096"/>
                  </a:lnTo>
                  <a:lnTo>
                    <a:pt x="103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6139179" y="5113528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79">
                  <a:moveTo>
                    <a:pt x="0" y="0"/>
                  </a:moveTo>
                  <a:lnTo>
                    <a:pt x="156972" y="0"/>
                  </a:lnTo>
                </a:path>
              </a:pathLst>
            </a:custGeom>
            <a:ln w="609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5753608" y="5108956"/>
              <a:ext cx="365760" cy="7620"/>
            </a:xfrm>
            <a:custGeom>
              <a:avLst/>
              <a:gdLst/>
              <a:ahLst/>
              <a:cxnLst/>
              <a:rect l="l" t="t" r="r" b="b"/>
              <a:pathLst>
                <a:path w="365760" h="762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365760" h="7620">
                  <a:moveTo>
                    <a:pt x="33528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  <a:path w="365760" h="7620">
                  <a:moveTo>
                    <a:pt x="62484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2484" y="6096"/>
                  </a:lnTo>
                  <a:lnTo>
                    <a:pt x="62484" y="0"/>
                  </a:lnTo>
                  <a:close/>
                </a:path>
                <a:path w="365760" h="7620">
                  <a:moveTo>
                    <a:pt x="89916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9916" y="6096"/>
                  </a:lnTo>
                  <a:lnTo>
                    <a:pt x="89916" y="0"/>
                  </a:lnTo>
                  <a:close/>
                </a:path>
                <a:path w="365760" h="7620">
                  <a:moveTo>
                    <a:pt x="117348" y="0"/>
                  </a:moveTo>
                  <a:lnTo>
                    <a:pt x="109728" y="0"/>
                  </a:lnTo>
                  <a:lnTo>
                    <a:pt x="109728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  <a:path w="365760" h="7620">
                  <a:moveTo>
                    <a:pt x="144780" y="0"/>
                  </a:moveTo>
                  <a:lnTo>
                    <a:pt x="137160" y="0"/>
                  </a:lnTo>
                  <a:lnTo>
                    <a:pt x="137160" y="6096"/>
                  </a:lnTo>
                  <a:lnTo>
                    <a:pt x="144780" y="6096"/>
                  </a:lnTo>
                  <a:lnTo>
                    <a:pt x="144780" y="0"/>
                  </a:lnTo>
                  <a:close/>
                </a:path>
                <a:path w="365760" h="7620">
                  <a:moveTo>
                    <a:pt x="172212" y="1524"/>
                  </a:moveTo>
                  <a:lnTo>
                    <a:pt x="166116" y="1524"/>
                  </a:lnTo>
                  <a:lnTo>
                    <a:pt x="166116" y="7620"/>
                  </a:lnTo>
                  <a:lnTo>
                    <a:pt x="172212" y="7620"/>
                  </a:lnTo>
                  <a:lnTo>
                    <a:pt x="172212" y="1524"/>
                  </a:lnTo>
                  <a:close/>
                </a:path>
                <a:path w="365760" h="7620">
                  <a:moveTo>
                    <a:pt x="199644" y="1524"/>
                  </a:moveTo>
                  <a:lnTo>
                    <a:pt x="193548" y="1524"/>
                  </a:lnTo>
                  <a:lnTo>
                    <a:pt x="193548" y="7620"/>
                  </a:lnTo>
                  <a:lnTo>
                    <a:pt x="199644" y="7620"/>
                  </a:lnTo>
                  <a:lnTo>
                    <a:pt x="199644" y="1524"/>
                  </a:lnTo>
                  <a:close/>
                </a:path>
                <a:path w="365760" h="7620">
                  <a:moveTo>
                    <a:pt x="227076" y="1524"/>
                  </a:moveTo>
                  <a:lnTo>
                    <a:pt x="220980" y="1524"/>
                  </a:lnTo>
                  <a:lnTo>
                    <a:pt x="220980" y="7620"/>
                  </a:lnTo>
                  <a:lnTo>
                    <a:pt x="227076" y="7620"/>
                  </a:lnTo>
                  <a:lnTo>
                    <a:pt x="227076" y="1524"/>
                  </a:lnTo>
                  <a:close/>
                </a:path>
                <a:path w="365760" h="7620">
                  <a:moveTo>
                    <a:pt x="254508" y="1524"/>
                  </a:moveTo>
                  <a:lnTo>
                    <a:pt x="248412" y="1524"/>
                  </a:lnTo>
                  <a:lnTo>
                    <a:pt x="248412" y="7620"/>
                  </a:lnTo>
                  <a:lnTo>
                    <a:pt x="254508" y="7620"/>
                  </a:lnTo>
                  <a:lnTo>
                    <a:pt x="254508" y="1524"/>
                  </a:lnTo>
                  <a:close/>
                </a:path>
                <a:path w="365760" h="7620">
                  <a:moveTo>
                    <a:pt x="283464" y="1524"/>
                  </a:moveTo>
                  <a:lnTo>
                    <a:pt x="275844" y="1524"/>
                  </a:lnTo>
                  <a:lnTo>
                    <a:pt x="275844" y="7620"/>
                  </a:lnTo>
                  <a:lnTo>
                    <a:pt x="283464" y="7620"/>
                  </a:lnTo>
                  <a:lnTo>
                    <a:pt x="283464" y="1524"/>
                  </a:lnTo>
                  <a:close/>
                </a:path>
                <a:path w="365760" h="7620">
                  <a:moveTo>
                    <a:pt x="310896" y="1524"/>
                  </a:moveTo>
                  <a:lnTo>
                    <a:pt x="303276" y="1524"/>
                  </a:lnTo>
                  <a:lnTo>
                    <a:pt x="303276" y="7620"/>
                  </a:lnTo>
                  <a:lnTo>
                    <a:pt x="310896" y="7620"/>
                  </a:lnTo>
                  <a:lnTo>
                    <a:pt x="310896" y="1524"/>
                  </a:lnTo>
                  <a:close/>
                </a:path>
                <a:path w="365760" h="7620">
                  <a:moveTo>
                    <a:pt x="338328" y="1524"/>
                  </a:moveTo>
                  <a:lnTo>
                    <a:pt x="330708" y="1524"/>
                  </a:lnTo>
                  <a:lnTo>
                    <a:pt x="330708" y="7620"/>
                  </a:lnTo>
                  <a:lnTo>
                    <a:pt x="338328" y="7620"/>
                  </a:lnTo>
                  <a:lnTo>
                    <a:pt x="338328" y="1524"/>
                  </a:lnTo>
                  <a:close/>
                </a:path>
                <a:path w="365760" h="7620">
                  <a:moveTo>
                    <a:pt x="365760" y="1524"/>
                  </a:moveTo>
                  <a:lnTo>
                    <a:pt x="358140" y="1524"/>
                  </a:lnTo>
                  <a:lnTo>
                    <a:pt x="358140" y="7620"/>
                  </a:lnTo>
                  <a:lnTo>
                    <a:pt x="365760" y="7620"/>
                  </a:lnTo>
                  <a:lnTo>
                    <a:pt x="36576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6433311" y="511048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6433311" y="511048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6315964" y="5073904"/>
              <a:ext cx="117475" cy="79375"/>
            </a:xfrm>
            <a:custGeom>
              <a:avLst/>
              <a:gdLst/>
              <a:ahLst/>
              <a:cxnLst/>
              <a:rect l="l" t="t" r="r" b="b"/>
              <a:pathLst>
                <a:path w="117475" h="79375">
                  <a:moveTo>
                    <a:pt x="7620" y="36576"/>
                  </a:moveTo>
                  <a:lnTo>
                    <a:pt x="0" y="36576"/>
                  </a:lnTo>
                  <a:lnTo>
                    <a:pt x="0" y="42672"/>
                  </a:lnTo>
                  <a:lnTo>
                    <a:pt x="7620" y="42672"/>
                  </a:lnTo>
                  <a:lnTo>
                    <a:pt x="7620" y="36576"/>
                  </a:lnTo>
                  <a:close/>
                </a:path>
                <a:path w="117475" h="79375">
                  <a:moveTo>
                    <a:pt x="35052" y="36576"/>
                  </a:moveTo>
                  <a:lnTo>
                    <a:pt x="27432" y="36576"/>
                  </a:lnTo>
                  <a:lnTo>
                    <a:pt x="27432" y="42672"/>
                  </a:lnTo>
                  <a:lnTo>
                    <a:pt x="35052" y="42672"/>
                  </a:lnTo>
                  <a:lnTo>
                    <a:pt x="35052" y="36576"/>
                  </a:lnTo>
                  <a:close/>
                </a:path>
                <a:path w="117475" h="79375">
                  <a:moveTo>
                    <a:pt x="62484" y="36576"/>
                  </a:moveTo>
                  <a:lnTo>
                    <a:pt x="54864" y="36576"/>
                  </a:lnTo>
                  <a:lnTo>
                    <a:pt x="54864" y="42672"/>
                  </a:lnTo>
                  <a:lnTo>
                    <a:pt x="62484" y="42672"/>
                  </a:lnTo>
                  <a:lnTo>
                    <a:pt x="62484" y="36576"/>
                  </a:lnTo>
                  <a:close/>
                </a:path>
                <a:path w="117475" h="79375">
                  <a:moveTo>
                    <a:pt x="117348" y="36576"/>
                  </a:moveTo>
                  <a:lnTo>
                    <a:pt x="112064" y="36576"/>
                  </a:lnTo>
                  <a:lnTo>
                    <a:pt x="48768" y="0"/>
                  </a:lnTo>
                  <a:lnTo>
                    <a:pt x="71628" y="39624"/>
                  </a:lnTo>
                  <a:lnTo>
                    <a:pt x="48768" y="79248"/>
                  </a:lnTo>
                  <a:lnTo>
                    <a:pt x="112064" y="42672"/>
                  </a:lnTo>
                  <a:lnTo>
                    <a:pt x="117348" y="42672"/>
                  </a:lnTo>
                  <a:lnTo>
                    <a:pt x="117348" y="39624"/>
                  </a:lnTo>
                  <a:lnTo>
                    <a:pt x="117348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6384544" y="511200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6384544" y="511200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6361683" y="5072380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6361683" y="5072380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48"/>
                  </a:moveTo>
                  <a:lnTo>
                    <a:pt x="6095" y="0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6381495" y="51059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4571"/>
                  </a:lnTo>
                  <a:lnTo>
                    <a:pt x="3048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6381495" y="510590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3048" y="9143"/>
                  </a:lnTo>
                  <a:lnTo>
                    <a:pt x="0" y="4571"/>
                  </a:lnTo>
                  <a:lnTo>
                    <a:pt x="6095" y="0"/>
                  </a:lnTo>
                  <a:lnTo>
                    <a:pt x="9143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6367779" y="50815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6367779" y="50815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3048" y="9143"/>
                  </a:lnTo>
                  <a:lnTo>
                    <a:pt x="0" y="4572"/>
                  </a:lnTo>
                  <a:lnTo>
                    <a:pt x="6096" y="0"/>
                  </a:lnTo>
                  <a:lnTo>
                    <a:pt x="914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6363207" y="507085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6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6363207" y="507085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6"/>
                  </a:moveTo>
                  <a:lnTo>
                    <a:pt x="3047" y="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6431788" y="511200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0"/>
                  </a:move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6431788" y="511200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0"/>
                  </a:move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6363207" y="50708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7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6363207" y="50708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7" y="0"/>
                  </a:lnTo>
                  <a:lnTo>
                    <a:pt x="9143" y="4572"/>
                  </a:lnTo>
                  <a:lnTo>
                    <a:pt x="6095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6386067" y="5084572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8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7620" y="9143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6386067" y="5084572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6095"/>
                  </a:moveTo>
                  <a:lnTo>
                    <a:pt x="4572" y="0"/>
                  </a:lnTo>
                  <a:lnTo>
                    <a:pt x="10668" y="3048"/>
                  </a:lnTo>
                  <a:lnTo>
                    <a:pt x="7620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6410451" y="5098288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2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6410451" y="5098288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6096"/>
                  </a:moveTo>
                  <a:lnTo>
                    <a:pt x="3048" y="0"/>
                  </a:lnTo>
                  <a:lnTo>
                    <a:pt x="10668" y="4572"/>
                  </a:lnTo>
                  <a:lnTo>
                    <a:pt x="6096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6431788" y="511200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6431788" y="511200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0" y="0"/>
                  </a:moveTo>
                  <a:lnTo>
                    <a:pt x="3048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6363207" y="515010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6"/>
                  </a:moveTo>
                  <a:lnTo>
                    <a:pt x="0" y="0"/>
                  </a:lnTo>
                  <a:lnTo>
                    <a:pt x="304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6363207" y="515010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6"/>
                  </a:moveTo>
                  <a:lnTo>
                    <a:pt x="0" y="0"/>
                  </a:lnTo>
                  <a:lnTo>
                    <a:pt x="3047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6425691" y="51120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6425691" y="51120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4572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6402832" y="51241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4571"/>
                  </a:lnTo>
                  <a:lnTo>
                    <a:pt x="3047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6402832" y="512419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3047" y="9143"/>
                  </a:lnTo>
                  <a:lnTo>
                    <a:pt x="0" y="4571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6378447" y="51394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7619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6378447" y="513943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6096" y="0"/>
                  </a:moveTo>
                  <a:lnTo>
                    <a:pt x="9143" y="4572"/>
                  </a:lnTo>
                  <a:lnTo>
                    <a:pt x="3048" y="7619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6361683" y="515162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2"/>
                  </a:moveTo>
                  <a:lnTo>
                    <a:pt x="0" y="0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6361683" y="515162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2"/>
                  </a:moveTo>
                  <a:lnTo>
                    <a:pt x="0" y="0"/>
                  </a:lnTo>
                  <a:lnTo>
                    <a:pt x="6095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6384544" y="511200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3048"/>
                  </a:moveTo>
                  <a:lnTo>
                    <a:pt x="0" y="0"/>
                  </a:lnTo>
                  <a:lnTo>
                    <a:pt x="6095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6384544" y="511200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5" y="30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361683" y="514553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3" y="4571"/>
                  </a:moveTo>
                  <a:lnTo>
                    <a:pt x="4571" y="0"/>
                  </a:lnTo>
                  <a:lnTo>
                    <a:pt x="0" y="6095"/>
                  </a:lnTo>
                  <a:lnTo>
                    <a:pt x="6095" y="10667"/>
                  </a:lnTo>
                  <a:lnTo>
                    <a:pt x="9143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6361683" y="5145532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6095" y="10667"/>
                  </a:moveTo>
                  <a:lnTo>
                    <a:pt x="0" y="6095"/>
                  </a:lnTo>
                  <a:lnTo>
                    <a:pt x="4571" y="0"/>
                  </a:lnTo>
                  <a:lnTo>
                    <a:pt x="9143" y="4571"/>
                  </a:lnTo>
                  <a:lnTo>
                    <a:pt x="6095" y="106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6375400" y="51226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6375400" y="51226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4023868" y="4996180"/>
              <a:ext cx="439420" cy="216535"/>
            </a:xfrm>
            <a:custGeom>
              <a:avLst/>
              <a:gdLst/>
              <a:ahLst/>
              <a:cxnLst/>
              <a:rect l="l" t="t" r="r" b="b"/>
              <a:pathLst>
                <a:path w="439420" h="216535">
                  <a:moveTo>
                    <a:pt x="438912" y="30480"/>
                  </a:moveTo>
                  <a:lnTo>
                    <a:pt x="432816" y="27432"/>
                  </a:lnTo>
                  <a:lnTo>
                    <a:pt x="431292" y="25908"/>
                  </a:lnTo>
                  <a:lnTo>
                    <a:pt x="426720" y="22860"/>
                  </a:lnTo>
                  <a:lnTo>
                    <a:pt x="423672" y="21336"/>
                  </a:lnTo>
                  <a:lnTo>
                    <a:pt x="417576" y="19812"/>
                  </a:lnTo>
                  <a:lnTo>
                    <a:pt x="413004" y="18288"/>
                  </a:lnTo>
                  <a:lnTo>
                    <a:pt x="405384" y="16764"/>
                  </a:lnTo>
                  <a:lnTo>
                    <a:pt x="399288" y="13716"/>
                  </a:lnTo>
                  <a:lnTo>
                    <a:pt x="391668" y="13716"/>
                  </a:lnTo>
                  <a:lnTo>
                    <a:pt x="382524" y="12192"/>
                  </a:lnTo>
                  <a:lnTo>
                    <a:pt x="376428" y="10668"/>
                  </a:lnTo>
                  <a:lnTo>
                    <a:pt x="367284" y="9144"/>
                  </a:lnTo>
                  <a:lnTo>
                    <a:pt x="345948" y="6096"/>
                  </a:lnTo>
                  <a:lnTo>
                    <a:pt x="336804" y="4572"/>
                  </a:lnTo>
                  <a:lnTo>
                    <a:pt x="326136" y="4572"/>
                  </a:lnTo>
                  <a:lnTo>
                    <a:pt x="315468" y="3048"/>
                  </a:lnTo>
                  <a:lnTo>
                    <a:pt x="304800" y="3048"/>
                  </a:lnTo>
                  <a:lnTo>
                    <a:pt x="292608" y="1524"/>
                  </a:lnTo>
                  <a:lnTo>
                    <a:pt x="269748" y="1524"/>
                  </a:lnTo>
                  <a:lnTo>
                    <a:pt x="256032" y="0"/>
                  </a:lnTo>
                  <a:lnTo>
                    <a:pt x="182880" y="0"/>
                  </a:lnTo>
                  <a:lnTo>
                    <a:pt x="172212" y="1524"/>
                  </a:lnTo>
                  <a:lnTo>
                    <a:pt x="147828" y="1524"/>
                  </a:lnTo>
                  <a:lnTo>
                    <a:pt x="135636" y="3048"/>
                  </a:lnTo>
                  <a:lnTo>
                    <a:pt x="124968" y="3048"/>
                  </a:lnTo>
                  <a:lnTo>
                    <a:pt x="114300" y="4572"/>
                  </a:lnTo>
                  <a:lnTo>
                    <a:pt x="103632" y="4572"/>
                  </a:lnTo>
                  <a:lnTo>
                    <a:pt x="92964" y="6096"/>
                  </a:lnTo>
                  <a:lnTo>
                    <a:pt x="56388" y="12192"/>
                  </a:lnTo>
                  <a:lnTo>
                    <a:pt x="48768" y="13716"/>
                  </a:lnTo>
                  <a:lnTo>
                    <a:pt x="41148" y="13716"/>
                  </a:lnTo>
                  <a:lnTo>
                    <a:pt x="35052" y="16764"/>
                  </a:lnTo>
                  <a:lnTo>
                    <a:pt x="27432" y="18288"/>
                  </a:lnTo>
                  <a:lnTo>
                    <a:pt x="22860" y="19812"/>
                  </a:lnTo>
                  <a:lnTo>
                    <a:pt x="16764" y="21336"/>
                  </a:lnTo>
                  <a:lnTo>
                    <a:pt x="13716" y="22860"/>
                  </a:lnTo>
                  <a:lnTo>
                    <a:pt x="9144" y="25908"/>
                  </a:lnTo>
                  <a:lnTo>
                    <a:pt x="6096" y="27432"/>
                  </a:lnTo>
                  <a:lnTo>
                    <a:pt x="3048" y="30480"/>
                  </a:lnTo>
                  <a:lnTo>
                    <a:pt x="0" y="32004"/>
                  </a:lnTo>
                  <a:lnTo>
                    <a:pt x="0" y="35064"/>
                  </a:lnTo>
                  <a:lnTo>
                    <a:pt x="0" y="185928"/>
                  </a:lnTo>
                  <a:lnTo>
                    <a:pt x="3048" y="187452"/>
                  </a:lnTo>
                  <a:lnTo>
                    <a:pt x="4572" y="188976"/>
                  </a:lnTo>
                  <a:lnTo>
                    <a:pt x="7620" y="190500"/>
                  </a:lnTo>
                  <a:lnTo>
                    <a:pt x="12192" y="192024"/>
                  </a:lnTo>
                  <a:lnTo>
                    <a:pt x="16764" y="195072"/>
                  </a:lnTo>
                  <a:lnTo>
                    <a:pt x="21336" y="196596"/>
                  </a:lnTo>
                  <a:lnTo>
                    <a:pt x="39624" y="201168"/>
                  </a:lnTo>
                  <a:lnTo>
                    <a:pt x="48768" y="204216"/>
                  </a:lnTo>
                  <a:lnTo>
                    <a:pt x="56388" y="204216"/>
                  </a:lnTo>
                  <a:lnTo>
                    <a:pt x="64008" y="205740"/>
                  </a:lnTo>
                  <a:lnTo>
                    <a:pt x="82296" y="208788"/>
                  </a:lnTo>
                  <a:lnTo>
                    <a:pt x="92964" y="208788"/>
                  </a:lnTo>
                  <a:lnTo>
                    <a:pt x="102108" y="210312"/>
                  </a:lnTo>
                  <a:lnTo>
                    <a:pt x="123444" y="213360"/>
                  </a:lnTo>
                  <a:lnTo>
                    <a:pt x="134112" y="213360"/>
                  </a:lnTo>
                  <a:lnTo>
                    <a:pt x="146304" y="214884"/>
                  </a:lnTo>
                  <a:lnTo>
                    <a:pt x="169164" y="214884"/>
                  </a:lnTo>
                  <a:lnTo>
                    <a:pt x="182880" y="216408"/>
                  </a:lnTo>
                  <a:lnTo>
                    <a:pt x="256032" y="216408"/>
                  </a:lnTo>
                  <a:lnTo>
                    <a:pt x="268224" y="214884"/>
                  </a:lnTo>
                  <a:lnTo>
                    <a:pt x="291084" y="214884"/>
                  </a:lnTo>
                  <a:lnTo>
                    <a:pt x="303276" y="213360"/>
                  </a:lnTo>
                  <a:lnTo>
                    <a:pt x="313944" y="213360"/>
                  </a:lnTo>
                  <a:lnTo>
                    <a:pt x="345948" y="208788"/>
                  </a:lnTo>
                  <a:lnTo>
                    <a:pt x="355092" y="208788"/>
                  </a:lnTo>
                  <a:lnTo>
                    <a:pt x="382524" y="204216"/>
                  </a:lnTo>
                  <a:lnTo>
                    <a:pt x="390144" y="204216"/>
                  </a:lnTo>
                  <a:lnTo>
                    <a:pt x="397764" y="201168"/>
                  </a:lnTo>
                  <a:lnTo>
                    <a:pt x="403860" y="199644"/>
                  </a:lnTo>
                  <a:lnTo>
                    <a:pt x="411480" y="198120"/>
                  </a:lnTo>
                  <a:lnTo>
                    <a:pt x="416052" y="196596"/>
                  </a:lnTo>
                  <a:lnTo>
                    <a:pt x="422148" y="195072"/>
                  </a:lnTo>
                  <a:lnTo>
                    <a:pt x="425196" y="192024"/>
                  </a:lnTo>
                  <a:lnTo>
                    <a:pt x="429768" y="190500"/>
                  </a:lnTo>
                  <a:lnTo>
                    <a:pt x="432816" y="188976"/>
                  </a:lnTo>
                  <a:lnTo>
                    <a:pt x="435864" y="185928"/>
                  </a:lnTo>
                  <a:lnTo>
                    <a:pt x="437388" y="182880"/>
                  </a:lnTo>
                  <a:lnTo>
                    <a:pt x="438912" y="181356"/>
                  </a:lnTo>
                  <a:lnTo>
                    <a:pt x="437388" y="179832"/>
                  </a:lnTo>
                  <a:lnTo>
                    <a:pt x="438912" y="179832"/>
                  </a:lnTo>
                  <a:lnTo>
                    <a:pt x="438912" y="144780"/>
                  </a:lnTo>
                  <a:lnTo>
                    <a:pt x="438912" y="38100"/>
                  </a:lnTo>
                  <a:lnTo>
                    <a:pt x="438912" y="35064"/>
                  </a:lnTo>
                  <a:lnTo>
                    <a:pt x="438912" y="3048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3993388" y="4996180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79">
                  <a:moveTo>
                    <a:pt x="3048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3048" y="144780"/>
                  </a:lnTo>
                  <a:lnTo>
                    <a:pt x="3048" y="0"/>
                  </a:lnTo>
                  <a:close/>
                </a:path>
                <a:path w="445135" h="144779">
                  <a:moveTo>
                    <a:pt x="445008" y="0"/>
                  </a:moveTo>
                  <a:lnTo>
                    <a:pt x="441960" y="0"/>
                  </a:lnTo>
                  <a:lnTo>
                    <a:pt x="441960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3994911" y="5107432"/>
              <a:ext cx="437515" cy="70485"/>
            </a:xfrm>
            <a:custGeom>
              <a:avLst/>
              <a:gdLst/>
              <a:ahLst/>
              <a:cxnLst/>
              <a:rect l="l" t="t" r="r" b="b"/>
              <a:pathLst>
                <a:path w="437514" h="70485">
                  <a:moveTo>
                    <a:pt x="437388" y="39623"/>
                  </a:moveTo>
                  <a:lnTo>
                    <a:pt x="437388" y="30479"/>
                  </a:lnTo>
                  <a:lnTo>
                    <a:pt x="435863" y="28955"/>
                  </a:lnTo>
                  <a:lnTo>
                    <a:pt x="429767" y="25907"/>
                  </a:lnTo>
                  <a:lnTo>
                    <a:pt x="425196" y="22859"/>
                  </a:lnTo>
                  <a:lnTo>
                    <a:pt x="416051" y="19812"/>
                  </a:lnTo>
                  <a:lnTo>
                    <a:pt x="409955" y="18287"/>
                  </a:lnTo>
                  <a:lnTo>
                    <a:pt x="405384" y="16763"/>
                  </a:lnTo>
                  <a:lnTo>
                    <a:pt x="382524" y="12191"/>
                  </a:lnTo>
                  <a:lnTo>
                    <a:pt x="345948" y="6095"/>
                  </a:lnTo>
                  <a:lnTo>
                    <a:pt x="335279" y="6095"/>
                  </a:lnTo>
                  <a:lnTo>
                    <a:pt x="326136" y="4571"/>
                  </a:lnTo>
                  <a:lnTo>
                    <a:pt x="313943" y="3047"/>
                  </a:lnTo>
                  <a:lnTo>
                    <a:pt x="291084" y="3047"/>
                  </a:lnTo>
                  <a:lnTo>
                    <a:pt x="268224" y="0"/>
                  </a:lnTo>
                  <a:lnTo>
                    <a:pt x="170687" y="0"/>
                  </a:lnTo>
                  <a:lnTo>
                    <a:pt x="146303" y="3047"/>
                  </a:lnTo>
                  <a:lnTo>
                    <a:pt x="123443" y="3047"/>
                  </a:lnTo>
                  <a:lnTo>
                    <a:pt x="102108" y="6095"/>
                  </a:lnTo>
                  <a:lnTo>
                    <a:pt x="91439" y="6095"/>
                  </a:lnTo>
                  <a:lnTo>
                    <a:pt x="54863" y="12191"/>
                  </a:lnTo>
                  <a:lnTo>
                    <a:pt x="39624" y="15239"/>
                  </a:lnTo>
                  <a:lnTo>
                    <a:pt x="21336" y="19812"/>
                  </a:lnTo>
                  <a:lnTo>
                    <a:pt x="12191" y="22859"/>
                  </a:lnTo>
                  <a:lnTo>
                    <a:pt x="9143" y="25907"/>
                  </a:lnTo>
                  <a:lnTo>
                    <a:pt x="3048" y="28955"/>
                  </a:lnTo>
                  <a:lnTo>
                    <a:pt x="1524" y="30479"/>
                  </a:lnTo>
                  <a:lnTo>
                    <a:pt x="0" y="33527"/>
                  </a:lnTo>
                  <a:lnTo>
                    <a:pt x="0" y="36575"/>
                  </a:lnTo>
                  <a:lnTo>
                    <a:pt x="1524" y="39623"/>
                  </a:lnTo>
                  <a:lnTo>
                    <a:pt x="3048" y="41147"/>
                  </a:lnTo>
                  <a:lnTo>
                    <a:pt x="12191" y="45719"/>
                  </a:lnTo>
                  <a:lnTo>
                    <a:pt x="16763" y="48767"/>
                  </a:lnTo>
                  <a:lnTo>
                    <a:pt x="21336" y="50291"/>
                  </a:lnTo>
                  <a:lnTo>
                    <a:pt x="39624" y="54863"/>
                  </a:lnTo>
                  <a:lnTo>
                    <a:pt x="47243" y="57912"/>
                  </a:lnTo>
                  <a:lnTo>
                    <a:pt x="54863" y="57912"/>
                  </a:lnTo>
                  <a:lnTo>
                    <a:pt x="82296" y="62483"/>
                  </a:lnTo>
                  <a:lnTo>
                    <a:pt x="91439" y="62483"/>
                  </a:lnTo>
                  <a:lnTo>
                    <a:pt x="102108" y="65531"/>
                  </a:lnTo>
                  <a:lnTo>
                    <a:pt x="112775" y="65531"/>
                  </a:lnTo>
                  <a:lnTo>
                    <a:pt x="123443" y="67055"/>
                  </a:lnTo>
                  <a:lnTo>
                    <a:pt x="134112" y="67055"/>
                  </a:lnTo>
                  <a:lnTo>
                    <a:pt x="146303" y="68579"/>
                  </a:lnTo>
                  <a:lnTo>
                    <a:pt x="182879" y="68579"/>
                  </a:lnTo>
                  <a:lnTo>
                    <a:pt x="193548" y="70103"/>
                  </a:lnTo>
                  <a:lnTo>
                    <a:pt x="242315" y="70103"/>
                  </a:lnTo>
                  <a:lnTo>
                    <a:pt x="256032" y="68579"/>
                  </a:lnTo>
                  <a:lnTo>
                    <a:pt x="291084" y="68579"/>
                  </a:lnTo>
                  <a:lnTo>
                    <a:pt x="301751" y="67055"/>
                  </a:lnTo>
                  <a:lnTo>
                    <a:pt x="313943" y="67055"/>
                  </a:lnTo>
                  <a:lnTo>
                    <a:pt x="326136" y="65531"/>
                  </a:lnTo>
                  <a:lnTo>
                    <a:pt x="335279" y="65531"/>
                  </a:lnTo>
                  <a:lnTo>
                    <a:pt x="345948" y="62483"/>
                  </a:lnTo>
                  <a:lnTo>
                    <a:pt x="355091" y="62483"/>
                  </a:lnTo>
                  <a:lnTo>
                    <a:pt x="382524" y="57912"/>
                  </a:lnTo>
                  <a:lnTo>
                    <a:pt x="390143" y="57912"/>
                  </a:lnTo>
                  <a:lnTo>
                    <a:pt x="397763" y="54863"/>
                  </a:lnTo>
                  <a:lnTo>
                    <a:pt x="405384" y="53339"/>
                  </a:lnTo>
                  <a:lnTo>
                    <a:pt x="409955" y="51815"/>
                  </a:lnTo>
                  <a:lnTo>
                    <a:pt x="416051" y="50291"/>
                  </a:lnTo>
                  <a:lnTo>
                    <a:pt x="420624" y="48767"/>
                  </a:lnTo>
                  <a:lnTo>
                    <a:pt x="425196" y="45719"/>
                  </a:lnTo>
                  <a:lnTo>
                    <a:pt x="429767" y="44195"/>
                  </a:lnTo>
                  <a:lnTo>
                    <a:pt x="435863" y="411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3994911" y="5107432"/>
              <a:ext cx="437515" cy="70485"/>
            </a:xfrm>
            <a:custGeom>
              <a:avLst/>
              <a:gdLst/>
              <a:ahLst/>
              <a:cxnLst/>
              <a:rect l="l" t="t" r="r" b="b"/>
              <a:pathLst>
                <a:path w="437514" h="70485">
                  <a:moveTo>
                    <a:pt x="437388" y="35051"/>
                  </a:moveTo>
                  <a:lnTo>
                    <a:pt x="437388" y="30479"/>
                  </a:lnTo>
                  <a:lnTo>
                    <a:pt x="435863" y="28955"/>
                  </a:lnTo>
                  <a:lnTo>
                    <a:pt x="429767" y="25907"/>
                  </a:lnTo>
                  <a:lnTo>
                    <a:pt x="425196" y="22859"/>
                  </a:lnTo>
                  <a:lnTo>
                    <a:pt x="416051" y="19812"/>
                  </a:lnTo>
                  <a:lnTo>
                    <a:pt x="409955" y="18287"/>
                  </a:lnTo>
                  <a:lnTo>
                    <a:pt x="405384" y="16763"/>
                  </a:lnTo>
                  <a:lnTo>
                    <a:pt x="382524" y="12191"/>
                  </a:lnTo>
                  <a:lnTo>
                    <a:pt x="345948" y="6095"/>
                  </a:lnTo>
                  <a:lnTo>
                    <a:pt x="335279" y="6095"/>
                  </a:lnTo>
                  <a:lnTo>
                    <a:pt x="326136" y="4571"/>
                  </a:lnTo>
                  <a:lnTo>
                    <a:pt x="313943" y="3047"/>
                  </a:lnTo>
                  <a:lnTo>
                    <a:pt x="291084" y="3047"/>
                  </a:lnTo>
                  <a:lnTo>
                    <a:pt x="280415" y="1523"/>
                  </a:lnTo>
                  <a:lnTo>
                    <a:pt x="268224" y="0"/>
                  </a:lnTo>
                  <a:lnTo>
                    <a:pt x="170687" y="0"/>
                  </a:lnTo>
                  <a:lnTo>
                    <a:pt x="146303" y="3047"/>
                  </a:lnTo>
                  <a:lnTo>
                    <a:pt x="123443" y="3047"/>
                  </a:lnTo>
                  <a:lnTo>
                    <a:pt x="102108" y="6095"/>
                  </a:lnTo>
                  <a:lnTo>
                    <a:pt x="91439" y="6095"/>
                  </a:lnTo>
                  <a:lnTo>
                    <a:pt x="54863" y="12191"/>
                  </a:lnTo>
                  <a:lnTo>
                    <a:pt x="39624" y="15239"/>
                  </a:lnTo>
                  <a:lnTo>
                    <a:pt x="21336" y="19812"/>
                  </a:lnTo>
                  <a:lnTo>
                    <a:pt x="12191" y="22859"/>
                  </a:lnTo>
                  <a:lnTo>
                    <a:pt x="9143" y="25907"/>
                  </a:lnTo>
                  <a:lnTo>
                    <a:pt x="3048" y="28955"/>
                  </a:lnTo>
                  <a:lnTo>
                    <a:pt x="1524" y="30479"/>
                  </a:lnTo>
                  <a:lnTo>
                    <a:pt x="0" y="33527"/>
                  </a:lnTo>
                  <a:lnTo>
                    <a:pt x="0" y="36575"/>
                  </a:lnTo>
                  <a:lnTo>
                    <a:pt x="1524" y="39623"/>
                  </a:lnTo>
                  <a:lnTo>
                    <a:pt x="3048" y="41147"/>
                  </a:lnTo>
                  <a:lnTo>
                    <a:pt x="12191" y="45719"/>
                  </a:lnTo>
                  <a:lnTo>
                    <a:pt x="16763" y="48767"/>
                  </a:lnTo>
                  <a:lnTo>
                    <a:pt x="21336" y="50291"/>
                  </a:lnTo>
                  <a:lnTo>
                    <a:pt x="39624" y="54863"/>
                  </a:lnTo>
                  <a:lnTo>
                    <a:pt x="47243" y="57912"/>
                  </a:lnTo>
                  <a:lnTo>
                    <a:pt x="54863" y="57912"/>
                  </a:lnTo>
                  <a:lnTo>
                    <a:pt x="82296" y="62483"/>
                  </a:lnTo>
                  <a:lnTo>
                    <a:pt x="91439" y="62483"/>
                  </a:lnTo>
                  <a:lnTo>
                    <a:pt x="102108" y="65531"/>
                  </a:lnTo>
                  <a:lnTo>
                    <a:pt x="112775" y="65531"/>
                  </a:lnTo>
                  <a:lnTo>
                    <a:pt x="123443" y="67055"/>
                  </a:lnTo>
                  <a:lnTo>
                    <a:pt x="134112" y="67055"/>
                  </a:lnTo>
                  <a:lnTo>
                    <a:pt x="146303" y="68579"/>
                  </a:lnTo>
                  <a:lnTo>
                    <a:pt x="182879" y="68579"/>
                  </a:lnTo>
                  <a:lnTo>
                    <a:pt x="193548" y="70103"/>
                  </a:lnTo>
                  <a:lnTo>
                    <a:pt x="242315" y="70103"/>
                  </a:lnTo>
                  <a:lnTo>
                    <a:pt x="256032" y="68579"/>
                  </a:lnTo>
                  <a:lnTo>
                    <a:pt x="291084" y="68579"/>
                  </a:lnTo>
                  <a:lnTo>
                    <a:pt x="301751" y="67055"/>
                  </a:lnTo>
                  <a:lnTo>
                    <a:pt x="313943" y="67055"/>
                  </a:lnTo>
                  <a:lnTo>
                    <a:pt x="326136" y="65531"/>
                  </a:lnTo>
                  <a:lnTo>
                    <a:pt x="335279" y="65531"/>
                  </a:lnTo>
                  <a:lnTo>
                    <a:pt x="345948" y="62483"/>
                  </a:lnTo>
                  <a:lnTo>
                    <a:pt x="355091" y="62483"/>
                  </a:lnTo>
                  <a:lnTo>
                    <a:pt x="382524" y="57912"/>
                  </a:lnTo>
                  <a:lnTo>
                    <a:pt x="390143" y="57912"/>
                  </a:lnTo>
                  <a:lnTo>
                    <a:pt x="397763" y="54863"/>
                  </a:lnTo>
                  <a:lnTo>
                    <a:pt x="405384" y="53339"/>
                  </a:lnTo>
                  <a:lnTo>
                    <a:pt x="409955" y="51815"/>
                  </a:lnTo>
                  <a:lnTo>
                    <a:pt x="416051" y="50291"/>
                  </a:lnTo>
                  <a:lnTo>
                    <a:pt x="420624" y="48767"/>
                  </a:lnTo>
                  <a:lnTo>
                    <a:pt x="425196" y="45719"/>
                  </a:lnTo>
                  <a:lnTo>
                    <a:pt x="429767" y="44195"/>
                  </a:lnTo>
                  <a:lnTo>
                    <a:pt x="435863" y="41147"/>
                  </a:lnTo>
                  <a:lnTo>
                    <a:pt x="437388" y="39623"/>
                  </a:lnTo>
                  <a:lnTo>
                    <a:pt x="437388" y="350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3996436" y="4961128"/>
              <a:ext cx="439420" cy="180340"/>
            </a:xfrm>
            <a:custGeom>
              <a:avLst/>
              <a:gdLst/>
              <a:ahLst/>
              <a:cxnLst/>
              <a:rect l="l" t="t" r="r" b="b"/>
              <a:pathLst>
                <a:path w="439420" h="180339">
                  <a:moveTo>
                    <a:pt x="438912" y="33528"/>
                  </a:moveTo>
                  <a:lnTo>
                    <a:pt x="432816" y="27432"/>
                  </a:lnTo>
                  <a:lnTo>
                    <a:pt x="429768" y="25908"/>
                  </a:lnTo>
                  <a:lnTo>
                    <a:pt x="425196" y="24384"/>
                  </a:lnTo>
                  <a:lnTo>
                    <a:pt x="422148" y="21336"/>
                  </a:lnTo>
                  <a:lnTo>
                    <a:pt x="409956" y="18288"/>
                  </a:lnTo>
                  <a:lnTo>
                    <a:pt x="405384" y="16764"/>
                  </a:lnTo>
                  <a:lnTo>
                    <a:pt x="397764" y="13716"/>
                  </a:lnTo>
                  <a:lnTo>
                    <a:pt x="390144" y="13716"/>
                  </a:lnTo>
                  <a:lnTo>
                    <a:pt x="382524" y="12192"/>
                  </a:lnTo>
                  <a:lnTo>
                    <a:pt x="355092" y="7620"/>
                  </a:lnTo>
                  <a:lnTo>
                    <a:pt x="345948" y="7620"/>
                  </a:lnTo>
                  <a:lnTo>
                    <a:pt x="335280" y="4572"/>
                  </a:lnTo>
                  <a:lnTo>
                    <a:pt x="324612" y="4572"/>
                  </a:lnTo>
                  <a:lnTo>
                    <a:pt x="313944" y="3048"/>
                  </a:lnTo>
                  <a:lnTo>
                    <a:pt x="301752" y="3048"/>
                  </a:lnTo>
                  <a:lnTo>
                    <a:pt x="291084" y="1524"/>
                  </a:lnTo>
                  <a:lnTo>
                    <a:pt x="256032" y="1524"/>
                  </a:lnTo>
                  <a:lnTo>
                    <a:pt x="243840" y="0"/>
                  </a:lnTo>
                  <a:lnTo>
                    <a:pt x="193548" y="0"/>
                  </a:lnTo>
                  <a:lnTo>
                    <a:pt x="182880" y="1524"/>
                  </a:lnTo>
                  <a:lnTo>
                    <a:pt x="146304" y="1524"/>
                  </a:lnTo>
                  <a:lnTo>
                    <a:pt x="134112" y="3048"/>
                  </a:lnTo>
                  <a:lnTo>
                    <a:pt x="123444" y="3048"/>
                  </a:lnTo>
                  <a:lnTo>
                    <a:pt x="112776" y="4572"/>
                  </a:lnTo>
                  <a:lnTo>
                    <a:pt x="102108" y="4572"/>
                  </a:lnTo>
                  <a:lnTo>
                    <a:pt x="92964" y="7620"/>
                  </a:lnTo>
                  <a:lnTo>
                    <a:pt x="80772" y="7620"/>
                  </a:lnTo>
                  <a:lnTo>
                    <a:pt x="73152" y="9144"/>
                  </a:lnTo>
                  <a:lnTo>
                    <a:pt x="54864" y="12192"/>
                  </a:lnTo>
                  <a:lnTo>
                    <a:pt x="47244" y="13716"/>
                  </a:lnTo>
                  <a:lnTo>
                    <a:pt x="39624" y="13716"/>
                  </a:lnTo>
                  <a:lnTo>
                    <a:pt x="33528" y="16764"/>
                  </a:lnTo>
                  <a:lnTo>
                    <a:pt x="25908" y="18288"/>
                  </a:lnTo>
                  <a:lnTo>
                    <a:pt x="16764" y="21336"/>
                  </a:lnTo>
                  <a:lnTo>
                    <a:pt x="12192" y="24384"/>
                  </a:lnTo>
                  <a:lnTo>
                    <a:pt x="7620" y="25908"/>
                  </a:lnTo>
                  <a:lnTo>
                    <a:pt x="1524" y="28956"/>
                  </a:lnTo>
                  <a:lnTo>
                    <a:pt x="0" y="30480"/>
                  </a:lnTo>
                  <a:lnTo>
                    <a:pt x="0" y="35052"/>
                  </a:lnTo>
                  <a:lnTo>
                    <a:pt x="0" y="38100"/>
                  </a:lnTo>
                  <a:lnTo>
                    <a:pt x="0" y="179832"/>
                  </a:lnTo>
                  <a:lnTo>
                    <a:pt x="438912" y="179832"/>
                  </a:lnTo>
                  <a:lnTo>
                    <a:pt x="438912" y="36576"/>
                  </a:lnTo>
                  <a:lnTo>
                    <a:pt x="438912" y="35052"/>
                  </a:lnTo>
                  <a:lnTo>
                    <a:pt x="438912" y="33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3996435" y="4961128"/>
              <a:ext cx="439420" cy="70485"/>
            </a:xfrm>
            <a:custGeom>
              <a:avLst/>
              <a:gdLst/>
              <a:ahLst/>
              <a:cxnLst/>
              <a:rect l="l" t="t" r="r" b="b"/>
              <a:pathLst>
                <a:path w="439420" h="70485">
                  <a:moveTo>
                    <a:pt x="438912" y="35051"/>
                  </a:moveTo>
                  <a:lnTo>
                    <a:pt x="438912" y="33527"/>
                  </a:lnTo>
                  <a:lnTo>
                    <a:pt x="432815" y="27432"/>
                  </a:lnTo>
                  <a:lnTo>
                    <a:pt x="429767" y="25908"/>
                  </a:lnTo>
                  <a:lnTo>
                    <a:pt x="425196" y="24384"/>
                  </a:lnTo>
                  <a:lnTo>
                    <a:pt x="422148" y="21336"/>
                  </a:lnTo>
                  <a:lnTo>
                    <a:pt x="409955" y="18287"/>
                  </a:lnTo>
                  <a:lnTo>
                    <a:pt x="405384" y="16763"/>
                  </a:lnTo>
                  <a:lnTo>
                    <a:pt x="397763" y="13716"/>
                  </a:lnTo>
                  <a:lnTo>
                    <a:pt x="390143" y="13716"/>
                  </a:lnTo>
                  <a:lnTo>
                    <a:pt x="382524" y="12192"/>
                  </a:lnTo>
                  <a:lnTo>
                    <a:pt x="355091" y="7620"/>
                  </a:lnTo>
                  <a:lnTo>
                    <a:pt x="345948" y="7620"/>
                  </a:lnTo>
                  <a:lnTo>
                    <a:pt x="335279" y="4572"/>
                  </a:lnTo>
                  <a:lnTo>
                    <a:pt x="324612" y="4572"/>
                  </a:lnTo>
                  <a:lnTo>
                    <a:pt x="313943" y="3048"/>
                  </a:lnTo>
                  <a:lnTo>
                    <a:pt x="301751" y="3048"/>
                  </a:lnTo>
                  <a:lnTo>
                    <a:pt x="291084" y="1524"/>
                  </a:lnTo>
                  <a:lnTo>
                    <a:pt x="256031" y="1524"/>
                  </a:lnTo>
                  <a:lnTo>
                    <a:pt x="243839" y="0"/>
                  </a:lnTo>
                  <a:lnTo>
                    <a:pt x="193548" y="0"/>
                  </a:lnTo>
                  <a:lnTo>
                    <a:pt x="182879" y="1524"/>
                  </a:lnTo>
                  <a:lnTo>
                    <a:pt x="146303" y="1524"/>
                  </a:lnTo>
                  <a:lnTo>
                    <a:pt x="134112" y="3048"/>
                  </a:lnTo>
                  <a:lnTo>
                    <a:pt x="123443" y="3048"/>
                  </a:lnTo>
                  <a:lnTo>
                    <a:pt x="112775" y="4572"/>
                  </a:lnTo>
                  <a:lnTo>
                    <a:pt x="102108" y="4572"/>
                  </a:lnTo>
                  <a:lnTo>
                    <a:pt x="92963" y="7620"/>
                  </a:lnTo>
                  <a:lnTo>
                    <a:pt x="80772" y="7620"/>
                  </a:lnTo>
                  <a:lnTo>
                    <a:pt x="73151" y="9144"/>
                  </a:lnTo>
                  <a:lnTo>
                    <a:pt x="54863" y="12192"/>
                  </a:lnTo>
                  <a:lnTo>
                    <a:pt x="47243" y="13716"/>
                  </a:lnTo>
                  <a:lnTo>
                    <a:pt x="39624" y="13716"/>
                  </a:lnTo>
                  <a:lnTo>
                    <a:pt x="33527" y="16763"/>
                  </a:lnTo>
                  <a:lnTo>
                    <a:pt x="25908" y="18287"/>
                  </a:lnTo>
                  <a:lnTo>
                    <a:pt x="16763" y="21336"/>
                  </a:lnTo>
                  <a:lnTo>
                    <a:pt x="12191" y="24384"/>
                  </a:lnTo>
                  <a:lnTo>
                    <a:pt x="7619" y="25908"/>
                  </a:lnTo>
                  <a:lnTo>
                    <a:pt x="1524" y="28956"/>
                  </a:lnTo>
                  <a:lnTo>
                    <a:pt x="0" y="30480"/>
                  </a:lnTo>
                  <a:lnTo>
                    <a:pt x="0" y="38100"/>
                  </a:lnTo>
                  <a:lnTo>
                    <a:pt x="1524" y="41148"/>
                  </a:lnTo>
                  <a:lnTo>
                    <a:pt x="7619" y="44196"/>
                  </a:lnTo>
                  <a:lnTo>
                    <a:pt x="12191" y="47244"/>
                  </a:lnTo>
                  <a:lnTo>
                    <a:pt x="25908" y="51816"/>
                  </a:lnTo>
                  <a:lnTo>
                    <a:pt x="33527" y="53339"/>
                  </a:lnTo>
                  <a:lnTo>
                    <a:pt x="39624" y="54863"/>
                  </a:lnTo>
                  <a:lnTo>
                    <a:pt x="54863" y="57912"/>
                  </a:lnTo>
                  <a:lnTo>
                    <a:pt x="73151" y="60960"/>
                  </a:lnTo>
                  <a:lnTo>
                    <a:pt x="80772" y="62484"/>
                  </a:lnTo>
                  <a:lnTo>
                    <a:pt x="92963" y="64008"/>
                  </a:lnTo>
                  <a:lnTo>
                    <a:pt x="102108" y="64008"/>
                  </a:lnTo>
                  <a:lnTo>
                    <a:pt x="123443" y="67056"/>
                  </a:lnTo>
                  <a:lnTo>
                    <a:pt x="146303" y="67056"/>
                  </a:lnTo>
                  <a:lnTo>
                    <a:pt x="158496" y="68580"/>
                  </a:lnTo>
                  <a:lnTo>
                    <a:pt x="169163" y="70104"/>
                  </a:lnTo>
                  <a:lnTo>
                    <a:pt x="266700" y="70104"/>
                  </a:lnTo>
                  <a:lnTo>
                    <a:pt x="280415" y="68580"/>
                  </a:lnTo>
                  <a:lnTo>
                    <a:pt x="291084" y="67056"/>
                  </a:lnTo>
                  <a:lnTo>
                    <a:pt x="313943" y="67056"/>
                  </a:lnTo>
                  <a:lnTo>
                    <a:pt x="335279" y="64008"/>
                  </a:lnTo>
                  <a:lnTo>
                    <a:pt x="345948" y="64008"/>
                  </a:lnTo>
                  <a:lnTo>
                    <a:pt x="382524" y="57912"/>
                  </a:lnTo>
                  <a:lnTo>
                    <a:pt x="405384" y="53339"/>
                  </a:lnTo>
                  <a:lnTo>
                    <a:pt x="409955" y="51816"/>
                  </a:lnTo>
                  <a:lnTo>
                    <a:pt x="422148" y="48768"/>
                  </a:lnTo>
                  <a:lnTo>
                    <a:pt x="425196" y="47244"/>
                  </a:lnTo>
                  <a:lnTo>
                    <a:pt x="429767" y="44196"/>
                  </a:lnTo>
                  <a:lnTo>
                    <a:pt x="432815" y="42672"/>
                  </a:lnTo>
                  <a:lnTo>
                    <a:pt x="434339" y="41148"/>
                  </a:lnTo>
                  <a:lnTo>
                    <a:pt x="435863" y="38100"/>
                  </a:lnTo>
                  <a:lnTo>
                    <a:pt x="438912" y="36575"/>
                  </a:lnTo>
                  <a:lnTo>
                    <a:pt x="438912" y="350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3993388" y="4996180"/>
              <a:ext cx="445134" cy="144780"/>
            </a:xfrm>
            <a:custGeom>
              <a:avLst/>
              <a:gdLst/>
              <a:ahLst/>
              <a:cxnLst/>
              <a:rect l="l" t="t" r="r" b="b"/>
              <a:pathLst>
                <a:path w="445135" h="144779">
                  <a:moveTo>
                    <a:pt x="6096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6096" y="144780"/>
                  </a:lnTo>
                  <a:lnTo>
                    <a:pt x="6096" y="0"/>
                  </a:lnTo>
                  <a:close/>
                </a:path>
                <a:path w="445135" h="144779">
                  <a:moveTo>
                    <a:pt x="445008" y="0"/>
                  </a:moveTo>
                  <a:lnTo>
                    <a:pt x="437388" y="0"/>
                  </a:lnTo>
                  <a:lnTo>
                    <a:pt x="437388" y="144780"/>
                  </a:lnTo>
                  <a:lnTo>
                    <a:pt x="445008" y="144780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5" name="object 1155"/>
          <p:cNvSpPr txBox="1"/>
          <p:nvPr/>
        </p:nvSpPr>
        <p:spPr>
          <a:xfrm>
            <a:off x="4068064" y="5023370"/>
            <a:ext cx="314325" cy="14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484"/>
              </a:lnSpc>
              <a:spcBef>
                <a:spcPts val="95"/>
              </a:spcBef>
            </a:pPr>
            <a:r>
              <a:rPr sz="450" i="1" spc="-10" dirty="0">
                <a:latin typeface="Times New Roman"/>
                <a:cs typeface="Times New Roman"/>
              </a:rPr>
              <a:t>AS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-25" dirty="0">
                <a:latin typeface="Times New Roman"/>
                <a:cs typeface="Times New Roman"/>
              </a:rPr>
              <a:t>C/ FPGA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ts val="484"/>
              </a:lnSpc>
            </a:pPr>
            <a:r>
              <a:rPr sz="450" i="1" spc="-25" dirty="0">
                <a:latin typeface="Times New Roman"/>
                <a:cs typeface="Times New Roman"/>
              </a:rPr>
              <a:t>Ce </a:t>
            </a:r>
            <a:r>
              <a:rPr sz="450" i="1" spc="-5" dirty="0">
                <a:latin typeface="Times New Roman"/>
                <a:cs typeface="Times New Roman"/>
              </a:rPr>
              <a:t>l</a:t>
            </a:r>
            <a:r>
              <a:rPr sz="450" i="1" spc="-1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l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156" name="object 1156"/>
          <p:cNvGrpSpPr/>
          <p:nvPr/>
        </p:nvGrpSpPr>
        <p:grpSpPr>
          <a:xfrm>
            <a:off x="4448936" y="2626232"/>
            <a:ext cx="2155190" cy="3289935"/>
            <a:chOff x="4448936" y="2626232"/>
            <a:chExt cx="2155190" cy="3289935"/>
          </a:xfrm>
        </p:grpSpPr>
        <p:sp>
          <p:nvSpPr>
            <p:cNvPr id="1157" name="object 1157"/>
            <p:cNvSpPr/>
            <p:nvPr/>
          </p:nvSpPr>
          <p:spPr>
            <a:xfrm>
              <a:off x="4468875" y="51226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4468875" y="51226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7"/>
                  </a:moveTo>
                  <a:lnTo>
                    <a:pt x="762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4575555" y="526287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20" y="0"/>
                  </a:move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4575555" y="526287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4468875" y="512267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4494783" y="51257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19"/>
                  </a:moveTo>
                  <a:lnTo>
                    <a:pt x="9143" y="3047"/>
                  </a:lnTo>
                  <a:lnTo>
                    <a:pt x="7619" y="3047"/>
                  </a:lnTo>
                  <a:lnTo>
                    <a:pt x="3048" y="0"/>
                  </a:lnTo>
                  <a:lnTo>
                    <a:pt x="0" y="7619"/>
                  </a:lnTo>
                  <a:lnTo>
                    <a:pt x="6095" y="9143"/>
                  </a:lnTo>
                  <a:lnTo>
                    <a:pt x="7619" y="9143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4494783" y="51257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7619"/>
                  </a:moveTo>
                  <a:lnTo>
                    <a:pt x="3048" y="0"/>
                  </a:lnTo>
                  <a:lnTo>
                    <a:pt x="7619" y="3047"/>
                  </a:lnTo>
                  <a:lnTo>
                    <a:pt x="9143" y="3047"/>
                  </a:lnTo>
                  <a:lnTo>
                    <a:pt x="9143" y="7619"/>
                  </a:lnTo>
                  <a:lnTo>
                    <a:pt x="7619" y="9143"/>
                  </a:lnTo>
                  <a:lnTo>
                    <a:pt x="6095" y="9143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4499355" y="512876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1524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4572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4499355" y="512876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4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4572" y="1524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4519167" y="51394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3048" y="0"/>
                  </a:lnTo>
                  <a:lnTo>
                    <a:pt x="0" y="4572"/>
                  </a:lnTo>
                  <a:lnTo>
                    <a:pt x="3048" y="7619"/>
                  </a:lnTo>
                  <a:lnTo>
                    <a:pt x="6096" y="7619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4519167" y="513943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4572"/>
                  </a:moveTo>
                  <a:lnTo>
                    <a:pt x="3048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7619"/>
                  </a:lnTo>
                  <a:lnTo>
                    <a:pt x="3048" y="7619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4520691" y="51409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4572" y="7619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4520691" y="51409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4572"/>
                  </a:moveTo>
                  <a:lnTo>
                    <a:pt x="0" y="4572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7620" y="1524"/>
                  </a:lnTo>
                  <a:lnTo>
                    <a:pt x="4572" y="7619"/>
                  </a:lnTo>
                  <a:lnTo>
                    <a:pt x="1524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4538979" y="51562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1524"/>
                  </a:lnTo>
                  <a:lnTo>
                    <a:pt x="6096" y="0"/>
                  </a:lnTo>
                  <a:lnTo>
                    <a:pt x="0" y="4572"/>
                  </a:lnTo>
                  <a:lnTo>
                    <a:pt x="3048" y="6096"/>
                  </a:lnTo>
                  <a:lnTo>
                    <a:pt x="3048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4538979" y="51562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4572"/>
                  </a:moveTo>
                  <a:lnTo>
                    <a:pt x="6096" y="0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3048" y="7620"/>
                  </a:lnTo>
                  <a:lnTo>
                    <a:pt x="3048" y="60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4540503" y="51577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1524" y="4572"/>
                  </a:lnTo>
                  <a:lnTo>
                    <a:pt x="4572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4540503" y="51577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4" y="4572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9144" y="4572"/>
                  </a:lnTo>
                  <a:lnTo>
                    <a:pt x="4572" y="9143"/>
                  </a:lnTo>
                  <a:lnTo>
                    <a:pt x="1524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4557267" y="517905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4572"/>
                  </a:lnTo>
                  <a:lnTo>
                    <a:pt x="0" y="6095"/>
                  </a:lnTo>
                  <a:lnTo>
                    <a:pt x="4572" y="6095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4557267" y="517905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5"/>
                  </a:lnTo>
                  <a:lnTo>
                    <a:pt x="0" y="6095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4555743" y="51790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19"/>
                  </a:moveTo>
                  <a:lnTo>
                    <a:pt x="6095" y="1524"/>
                  </a:lnTo>
                  <a:lnTo>
                    <a:pt x="6095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3" y="4572"/>
                  </a:lnTo>
                  <a:lnTo>
                    <a:pt x="4571" y="9143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4555743" y="51790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3" y="4572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9143" y="7619"/>
                  </a:lnTo>
                  <a:lnTo>
                    <a:pt x="4571" y="9143"/>
                  </a:lnTo>
                  <a:lnTo>
                    <a:pt x="1523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4567935" y="520344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4572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4567935" y="520344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6095"/>
                  </a:moveTo>
                  <a:lnTo>
                    <a:pt x="4572" y="0"/>
                  </a:lnTo>
                  <a:lnTo>
                    <a:pt x="6096" y="0"/>
                  </a:lnTo>
                  <a:lnTo>
                    <a:pt x="6096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4567935" y="5203443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7619" y="7619"/>
                  </a:moveTo>
                  <a:lnTo>
                    <a:pt x="6096" y="1523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1524" y="10667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4567935" y="5203443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0" y="4571"/>
                  </a:move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3"/>
                  </a:lnTo>
                  <a:lnTo>
                    <a:pt x="7619" y="7619"/>
                  </a:lnTo>
                  <a:lnTo>
                    <a:pt x="1524" y="10667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4574031" y="523240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7619" y="3048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1523" y="3048"/>
                  </a:lnTo>
                  <a:lnTo>
                    <a:pt x="1523" y="4572"/>
                  </a:lnTo>
                  <a:lnTo>
                    <a:pt x="6095" y="4572"/>
                  </a:lnTo>
                  <a:lnTo>
                    <a:pt x="6095" y="3048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4574031" y="523240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0" y="0"/>
                  </a:moveTo>
                  <a:lnTo>
                    <a:pt x="7619" y="0"/>
                  </a:lnTo>
                  <a:lnTo>
                    <a:pt x="7619" y="3048"/>
                  </a:lnTo>
                  <a:lnTo>
                    <a:pt x="6095" y="3048"/>
                  </a:lnTo>
                  <a:lnTo>
                    <a:pt x="6095" y="4572"/>
                  </a:lnTo>
                  <a:lnTo>
                    <a:pt x="1523" y="4572"/>
                  </a:lnTo>
                  <a:lnTo>
                    <a:pt x="1523" y="3048"/>
                  </a:lnTo>
                  <a:lnTo>
                    <a:pt x="0" y="30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4574031" y="523087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9144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3" y="9144"/>
                  </a:lnTo>
                  <a:lnTo>
                    <a:pt x="7619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4574031" y="523087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4572"/>
                  </a:moveTo>
                  <a:lnTo>
                    <a:pt x="0" y="1524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9144"/>
                  </a:lnTo>
                  <a:lnTo>
                    <a:pt x="1523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4575555" y="5259831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20" y="3048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3048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4587747" y="524763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4587747" y="524763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0" y="0"/>
                  </a:moveTo>
                  <a:lnTo>
                    <a:pt x="4572" y="30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4903215" y="536955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4903215" y="536955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7"/>
                  </a:moveTo>
                  <a:lnTo>
                    <a:pt x="762" y="304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4583175" y="52476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1524" y="4572"/>
                  </a:lnTo>
                  <a:lnTo>
                    <a:pt x="0" y="6096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1524" y="9144"/>
                  </a:lnTo>
                  <a:lnTo>
                    <a:pt x="6096" y="9144"/>
                  </a:lnTo>
                  <a:lnTo>
                    <a:pt x="6096" y="7620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4583175" y="52476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3048"/>
                  </a:lnTo>
                  <a:lnTo>
                    <a:pt x="6096" y="7620"/>
                  </a:lnTo>
                  <a:lnTo>
                    <a:pt x="6096" y="9144"/>
                  </a:lnTo>
                  <a:lnTo>
                    <a:pt x="1524" y="9144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6096"/>
                  </a:lnTo>
                  <a:lnTo>
                    <a:pt x="1524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4583175" y="525068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7620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6096" y="6096"/>
                  </a:lnTo>
                  <a:lnTo>
                    <a:pt x="6096" y="4572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4583175" y="525068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1524"/>
                  </a:moveTo>
                  <a:lnTo>
                    <a:pt x="1524" y="0"/>
                  </a:lnTo>
                  <a:lnTo>
                    <a:pt x="6096" y="0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4572"/>
                  </a:lnTo>
                  <a:lnTo>
                    <a:pt x="6096" y="6096"/>
                  </a:lnTo>
                  <a:lnTo>
                    <a:pt x="0" y="3048"/>
                  </a:lnTo>
                  <a:lnTo>
                    <a:pt x="152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4580127" y="52750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5"/>
                  </a:moveTo>
                  <a:lnTo>
                    <a:pt x="7620" y="3048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6096" y="7619"/>
                  </a:lnTo>
                  <a:lnTo>
                    <a:pt x="6096" y="6095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4580127" y="527507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0"/>
                  </a:moveTo>
                  <a:lnTo>
                    <a:pt x="6096" y="0"/>
                  </a:lnTo>
                  <a:lnTo>
                    <a:pt x="7620" y="3048"/>
                  </a:lnTo>
                  <a:lnTo>
                    <a:pt x="7620" y="6095"/>
                  </a:lnTo>
                  <a:lnTo>
                    <a:pt x="6096" y="6095"/>
                  </a:lnTo>
                  <a:lnTo>
                    <a:pt x="6096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4581651" y="52765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4581651" y="52765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1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4571"/>
                  </a:lnTo>
                  <a:lnTo>
                    <a:pt x="0" y="6095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4595367" y="529488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7619"/>
                  </a:moveTo>
                  <a:lnTo>
                    <a:pt x="7620" y="4571"/>
                  </a:lnTo>
                  <a:lnTo>
                    <a:pt x="3048" y="0"/>
                  </a:lnTo>
                  <a:lnTo>
                    <a:pt x="0" y="6095"/>
                  </a:lnTo>
                  <a:lnTo>
                    <a:pt x="3048" y="7619"/>
                  </a:lnTo>
                  <a:lnTo>
                    <a:pt x="3048" y="9143"/>
                  </a:lnTo>
                  <a:lnTo>
                    <a:pt x="6096" y="9143"/>
                  </a:lnTo>
                  <a:lnTo>
                    <a:pt x="6096" y="7619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4595367" y="529488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5"/>
                  </a:moveTo>
                  <a:lnTo>
                    <a:pt x="3048" y="0"/>
                  </a:lnTo>
                  <a:lnTo>
                    <a:pt x="7620" y="4571"/>
                  </a:lnTo>
                  <a:lnTo>
                    <a:pt x="7620" y="7619"/>
                  </a:lnTo>
                  <a:lnTo>
                    <a:pt x="6096" y="7619"/>
                  </a:lnTo>
                  <a:lnTo>
                    <a:pt x="6096" y="9143"/>
                  </a:lnTo>
                  <a:lnTo>
                    <a:pt x="3048" y="9143"/>
                  </a:lnTo>
                  <a:lnTo>
                    <a:pt x="3048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4596891" y="52979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1523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762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4596891" y="52979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6095"/>
                  </a:moveTo>
                  <a:lnTo>
                    <a:pt x="1524" y="4571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7620" y="1523"/>
                  </a:lnTo>
                  <a:lnTo>
                    <a:pt x="3048" y="6095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4618227" y="5311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7619"/>
                  </a:moveTo>
                  <a:lnTo>
                    <a:pt x="9144" y="3048"/>
                  </a:lnTo>
                  <a:lnTo>
                    <a:pt x="7620" y="3048"/>
                  </a:lnTo>
                  <a:lnTo>
                    <a:pt x="3048" y="0"/>
                  </a:lnTo>
                  <a:lnTo>
                    <a:pt x="0" y="4572"/>
                  </a:lnTo>
                  <a:lnTo>
                    <a:pt x="4572" y="7619"/>
                  </a:lnTo>
                  <a:lnTo>
                    <a:pt x="6096" y="9143"/>
                  </a:lnTo>
                  <a:lnTo>
                    <a:pt x="7620" y="9143"/>
                  </a:lnTo>
                  <a:lnTo>
                    <a:pt x="7620" y="7619"/>
                  </a:lnTo>
                  <a:lnTo>
                    <a:pt x="914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4618227" y="53116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572"/>
                  </a:moveTo>
                  <a:lnTo>
                    <a:pt x="3048" y="0"/>
                  </a:lnTo>
                  <a:lnTo>
                    <a:pt x="7620" y="3048"/>
                  </a:lnTo>
                  <a:lnTo>
                    <a:pt x="9144" y="3048"/>
                  </a:lnTo>
                  <a:lnTo>
                    <a:pt x="9144" y="7619"/>
                  </a:lnTo>
                  <a:lnTo>
                    <a:pt x="7620" y="7619"/>
                  </a:lnTo>
                  <a:lnTo>
                    <a:pt x="7620" y="9143"/>
                  </a:lnTo>
                  <a:lnTo>
                    <a:pt x="6096" y="9143"/>
                  </a:lnTo>
                  <a:lnTo>
                    <a:pt x="4572" y="7619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4621275" y="5313172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1524"/>
                  </a:moveTo>
                  <a:lnTo>
                    <a:pt x="4572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3048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4621275" y="5313172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1524" y="6095"/>
                  </a:moveTo>
                  <a:lnTo>
                    <a:pt x="0" y="4572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3048" y="7619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4642611" y="532231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7620"/>
                  </a:moveTo>
                  <a:lnTo>
                    <a:pt x="10667" y="4572"/>
                  </a:lnTo>
                  <a:lnTo>
                    <a:pt x="9143" y="4572"/>
                  </a:lnTo>
                  <a:lnTo>
                    <a:pt x="9143" y="3048"/>
                  </a:lnTo>
                  <a:lnTo>
                    <a:pt x="3048" y="0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3" y="9144"/>
                  </a:lnTo>
                  <a:lnTo>
                    <a:pt x="9143" y="7620"/>
                  </a:lnTo>
                  <a:lnTo>
                    <a:pt x="10667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4642611" y="532231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6096"/>
                  </a:moveTo>
                  <a:lnTo>
                    <a:pt x="3048" y="0"/>
                  </a:lnTo>
                  <a:lnTo>
                    <a:pt x="9143" y="3048"/>
                  </a:lnTo>
                  <a:lnTo>
                    <a:pt x="9143" y="4572"/>
                  </a:lnTo>
                  <a:lnTo>
                    <a:pt x="10667" y="4572"/>
                  </a:lnTo>
                  <a:lnTo>
                    <a:pt x="10667" y="7620"/>
                  </a:lnTo>
                  <a:lnTo>
                    <a:pt x="9143" y="7620"/>
                  </a:lnTo>
                  <a:lnTo>
                    <a:pt x="9143" y="9144"/>
                  </a:lnTo>
                  <a:lnTo>
                    <a:pt x="6096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4645659" y="532536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0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4645659" y="532536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5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4670043" y="533298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3" y="0"/>
                  </a:lnTo>
                  <a:lnTo>
                    <a:pt x="0" y="6095"/>
                  </a:lnTo>
                  <a:lnTo>
                    <a:pt x="6095" y="7619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4670043" y="533298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1523" y="0"/>
                  </a:lnTo>
                  <a:lnTo>
                    <a:pt x="7619" y="1524"/>
                  </a:lnTo>
                  <a:lnTo>
                    <a:pt x="6095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4695951" y="534060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6"/>
                  </a:moveTo>
                  <a:lnTo>
                    <a:pt x="9144" y="3048"/>
                  </a:lnTo>
                  <a:lnTo>
                    <a:pt x="7620" y="1524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20" y="7620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4695951" y="534060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6096"/>
                  </a:moveTo>
                  <a:lnTo>
                    <a:pt x="1524" y="0"/>
                  </a:lnTo>
                  <a:lnTo>
                    <a:pt x="7620" y="1524"/>
                  </a:lnTo>
                  <a:lnTo>
                    <a:pt x="9144" y="3048"/>
                  </a:lnTo>
                  <a:lnTo>
                    <a:pt x="9144" y="6096"/>
                  </a:lnTo>
                  <a:lnTo>
                    <a:pt x="7620" y="7620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4698999" y="53421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0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3048" y="6096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4698999" y="53421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4723383" y="534670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6096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3048" y="7620"/>
                  </a:lnTo>
                  <a:lnTo>
                    <a:pt x="4571" y="7620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4723383" y="534670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6"/>
                  </a:moveTo>
                  <a:lnTo>
                    <a:pt x="1524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6096"/>
                  </a:lnTo>
                  <a:lnTo>
                    <a:pt x="4571" y="7620"/>
                  </a:lnTo>
                  <a:lnTo>
                    <a:pt x="3048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4723383" y="534822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4723383" y="534822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6095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4749291" y="53527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4571"/>
                  </a:lnTo>
                  <a:lnTo>
                    <a:pt x="1524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4749291" y="53527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1"/>
                  </a:move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6095"/>
                  </a:lnTo>
                  <a:lnTo>
                    <a:pt x="1524" y="6095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4749291" y="53527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1524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3048" y="6095"/>
                  </a:lnTo>
                  <a:lnTo>
                    <a:pt x="7620" y="7619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4749291" y="53527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6095"/>
                  </a:move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9144" y="1524"/>
                  </a:lnTo>
                  <a:lnTo>
                    <a:pt x="7620" y="7619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4776723" y="535736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7620" y="3048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4776723" y="535736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6096"/>
                  </a:moveTo>
                  <a:lnTo>
                    <a:pt x="1524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3048"/>
                  </a:lnTo>
                  <a:lnTo>
                    <a:pt x="7620" y="4572"/>
                  </a:lnTo>
                  <a:lnTo>
                    <a:pt x="6096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4778247" y="53573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4778247" y="53573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4804155" y="536041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4572"/>
                  </a:moveTo>
                  <a:lnTo>
                    <a:pt x="9144" y="3048"/>
                  </a:lnTo>
                  <a:lnTo>
                    <a:pt x="7620" y="3048"/>
                  </a:lnTo>
                  <a:lnTo>
                    <a:pt x="7620" y="1524"/>
                  </a:lnTo>
                  <a:lnTo>
                    <a:pt x="6096" y="1524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4804155" y="536041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6096"/>
                  </a:moveTo>
                  <a:lnTo>
                    <a:pt x="1524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9144" y="3048"/>
                  </a:lnTo>
                  <a:lnTo>
                    <a:pt x="9144" y="4572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4805679" y="5361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4805679" y="5361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6096"/>
                  </a:moveTo>
                  <a:lnTo>
                    <a:pt x="3048" y="6096"/>
                  </a:lnTo>
                  <a:lnTo>
                    <a:pt x="1524" y="4572"/>
                  </a:lnTo>
                  <a:lnTo>
                    <a:pt x="0" y="3048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4831587" y="5363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4831587" y="5363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0" y="0"/>
                  </a:lnTo>
                  <a:lnTo>
                    <a:pt x="7620" y="1524"/>
                  </a:lnTo>
                  <a:lnTo>
                    <a:pt x="7620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4859019" y="536651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4887975" y="536955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4887975" y="536955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6095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4452111" y="500227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4452111" y="500227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4630419" y="48193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4630419" y="48193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4452111" y="500227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4478019" y="4999227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0667" y="4572"/>
                  </a:moveTo>
                  <a:lnTo>
                    <a:pt x="10667" y="1524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1524" y="7620"/>
                  </a:lnTo>
                  <a:lnTo>
                    <a:pt x="7619" y="6096"/>
                  </a:lnTo>
                  <a:lnTo>
                    <a:pt x="9143" y="6096"/>
                  </a:lnTo>
                  <a:lnTo>
                    <a:pt x="9143" y="4572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4478019" y="4999227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524" y="7620"/>
                  </a:moveTo>
                  <a:lnTo>
                    <a:pt x="0" y="0"/>
                  </a:lnTo>
                  <a:lnTo>
                    <a:pt x="9143" y="0"/>
                  </a:lnTo>
                  <a:lnTo>
                    <a:pt x="10667" y="1524"/>
                  </a:lnTo>
                  <a:lnTo>
                    <a:pt x="10667" y="4572"/>
                  </a:lnTo>
                  <a:lnTo>
                    <a:pt x="9143" y="4572"/>
                  </a:lnTo>
                  <a:lnTo>
                    <a:pt x="9143" y="6096"/>
                  </a:lnTo>
                  <a:lnTo>
                    <a:pt x="7619" y="6096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4482591" y="499922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4482591" y="499922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524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3048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4505451" y="49916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5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7619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4505451" y="49916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7619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7620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4529835" y="4980939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0667" y="4572"/>
                  </a:moveTo>
                  <a:lnTo>
                    <a:pt x="10667" y="1524"/>
                  </a:lnTo>
                  <a:lnTo>
                    <a:pt x="9143" y="1524"/>
                  </a:lnTo>
                  <a:lnTo>
                    <a:pt x="9143" y="0"/>
                  </a:lnTo>
                  <a:lnTo>
                    <a:pt x="6096" y="0"/>
                  </a:lnTo>
                  <a:lnTo>
                    <a:pt x="0" y="1524"/>
                  </a:lnTo>
                  <a:lnTo>
                    <a:pt x="3048" y="7620"/>
                  </a:lnTo>
                  <a:lnTo>
                    <a:pt x="9143" y="6096"/>
                  </a:lnTo>
                  <a:lnTo>
                    <a:pt x="9143" y="4572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4529835" y="4980939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3048" y="7620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9143" y="0"/>
                  </a:lnTo>
                  <a:lnTo>
                    <a:pt x="9143" y="1524"/>
                  </a:lnTo>
                  <a:lnTo>
                    <a:pt x="10667" y="1524"/>
                  </a:lnTo>
                  <a:lnTo>
                    <a:pt x="10667" y="4572"/>
                  </a:lnTo>
                  <a:lnTo>
                    <a:pt x="9143" y="4572"/>
                  </a:lnTo>
                  <a:lnTo>
                    <a:pt x="9143" y="6096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4534407" y="49809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6096"/>
                  </a:moveTo>
                  <a:lnTo>
                    <a:pt x="4571" y="4572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4571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4534407" y="49809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6096"/>
                  </a:move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1524" y="0"/>
                  </a:lnTo>
                  <a:lnTo>
                    <a:pt x="4571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4552695" y="49687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4571" y="6096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4552695" y="49687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6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4552695" y="49657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7619" y="0"/>
                  </a:lnTo>
                  <a:lnTo>
                    <a:pt x="1524" y="3048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9144"/>
                  </a:lnTo>
                  <a:lnTo>
                    <a:pt x="4571" y="9144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4552695" y="4965700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1" y="9144"/>
                  </a:moveTo>
                  <a:lnTo>
                    <a:pt x="1524" y="9144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1524" y="3048"/>
                  </a:lnTo>
                  <a:lnTo>
                    <a:pt x="7619" y="0"/>
                  </a:lnTo>
                  <a:lnTo>
                    <a:pt x="10667" y="4572"/>
                  </a:lnTo>
                  <a:lnTo>
                    <a:pt x="4571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4574031" y="494741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3048"/>
                  </a:moveTo>
                  <a:lnTo>
                    <a:pt x="10667" y="1524"/>
                  </a:lnTo>
                  <a:lnTo>
                    <a:pt x="9143" y="0"/>
                  </a:lnTo>
                  <a:lnTo>
                    <a:pt x="4571" y="0"/>
                  </a:lnTo>
                  <a:lnTo>
                    <a:pt x="0" y="4572"/>
                  </a:lnTo>
                  <a:lnTo>
                    <a:pt x="4571" y="9143"/>
                  </a:lnTo>
                  <a:lnTo>
                    <a:pt x="10667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4574031" y="494741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1" y="9143"/>
                  </a:moveTo>
                  <a:lnTo>
                    <a:pt x="0" y="4572"/>
                  </a:lnTo>
                  <a:lnTo>
                    <a:pt x="4571" y="0"/>
                  </a:lnTo>
                  <a:lnTo>
                    <a:pt x="9143" y="0"/>
                  </a:lnTo>
                  <a:lnTo>
                    <a:pt x="10667" y="1524"/>
                  </a:lnTo>
                  <a:lnTo>
                    <a:pt x="10667" y="3048"/>
                  </a:lnTo>
                  <a:lnTo>
                    <a:pt x="4571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4578603" y="494741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4572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4578603" y="494741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4572"/>
                  </a:moveTo>
                  <a:lnTo>
                    <a:pt x="4572" y="6096"/>
                  </a:lnTo>
                  <a:lnTo>
                    <a:pt x="1524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4572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4592319" y="49306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1524"/>
                  </a:lnTo>
                  <a:lnTo>
                    <a:pt x="4571" y="6096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4592319" y="49306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6"/>
                  </a:moveTo>
                  <a:lnTo>
                    <a:pt x="0" y="1524"/>
                  </a:lnTo>
                  <a:lnTo>
                    <a:pt x="0" y="0"/>
                  </a:lnTo>
                  <a:lnTo>
                    <a:pt x="6095" y="0"/>
                  </a:lnTo>
                  <a:lnTo>
                    <a:pt x="6095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4592319" y="492607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3" y="4572"/>
                  </a:moveTo>
                  <a:lnTo>
                    <a:pt x="4571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1524" y="10668"/>
                  </a:lnTo>
                  <a:lnTo>
                    <a:pt x="4571" y="10668"/>
                  </a:lnTo>
                  <a:lnTo>
                    <a:pt x="6095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4592319" y="492607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6095" y="9144"/>
                  </a:moveTo>
                  <a:lnTo>
                    <a:pt x="4571" y="10668"/>
                  </a:lnTo>
                  <a:lnTo>
                    <a:pt x="1524" y="10668"/>
                  </a:lnTo>
                  <a:lnTo>
                    <a:pt x="0" y="9144"/>
                  </a:lnTo>
                  <a:lnTo>
                    <a:pt x="0" y="6096"/>
                  </a:lnTo>
                  <a:lnTo>
                    <a:pt x="4571" y="0"/>
                  </a:lnTo>
                  <a:lnTo>
                    <a:pt x="9143" y="4572"/>
                  </a:lnTo>
                  <a:lnTo>
                    <a:pt x="6095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4607559" y="49032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4607559" y="49032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4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3" y="3048"/>
                  </a:lnTo>
                  <a:lnTo>
                    <a:pt x="6095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4618227" y="488187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6096" y="6096"/>
                  </a:lnTo>
                  <a:lnTo>
                    <a:pt x="6096" y="4572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4618227" y="488187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6096"/>
                  </a:move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4572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4619751" y="487883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1523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4572" y="9143"/>
                  </a:lnTo>
                  <a:lnTo>
                    <a:pt x="4572" y="7619"/>
                  </a:lnTo>
                  <a:lnTo>
                    <a:pt x="6096" y="6095"/>
                  </a:lnTo>
                  <a:lnTo>
                    <a:pt x="762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4619751" y="487883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6096" y="6095"/>
                  </a:moveTo>
                  <a:lnTo>
                    <a:pt x="4572" y="7619"/>
                  </a:lnTo>
                  <a:lnTo>
                    <a:pt x="4572" y="9143"/>
                  </a:lnTo>
                  <a:lnTo>
                    <a:pt x="0" y="9143"/>
                  </a:lnTo>
                  <a:lnTo>
                    <a:pt x="0" y="0"/>
                  </a:lnTo>
                  <a:lnTo>
                    <a:pt x="7620" y="1523"/>
                  </a:lnTo>
                  <a:lnTo>
                    <a:pt x="6096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4625847" y="485292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4625847" y="4852923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6096"/>
                  </a:moveTo>
                  <a:lnTo>
                    <a:pt x="0" y="6096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4628895" y="4827015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7619" y="3048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6095" y="4572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4628895" y="4827015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79">
                  <a:moveTo>
                    <a:pt x="6095" y="4572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3048"/>
                  </a:lnTo>
                  <a:lnTo>
                    <a:pt x="6095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4628895" y="48254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7619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5" y="7620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4628895" y="48254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6096"/>
                  </a:lnTo>
                  <a:lnTo>
                    <a:pt x="6095" y="6096"/>
                  </a:lnTo>
                  <a:lnTo>
                    <a:pt x="6095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19" y="0"/>
                  </a:lnTo>
                  <a:lnTo>
                    <a:pt x="7619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4630419" y="48193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4630419" y="481939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4630419" y="45054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4630419" y="45054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4630407" y="4508499"/>
              <a:ext cx="6350" cy="311150"/>
            </a:xfrm>
            <a:custGeom>
              <a:avLst/>
              <a:gdLst/>
              <a:ahLst/>
              <a:cxnLst/>
              <a:rect l="l" t="t" r="r" b="b"/>
              <a:pathLst>
                <a:path w="6350" h="311150">
                  <a:moveTo>
                    <a:pt x="6108" y="303276"/>
                  </a:moveTo>
                  <a:lnTo>
                    <a:pt x="0" y="303276"/>
                  </a:lnTo>
                  <a:lnTo>
                    <a:pt x="0" y="310896"/>
                  </a:lnTo>
                  <a:lnTo>
                    <a:pt x="6108" y="310896"/>
                  </a:lnTo>
                  <a:lnTo>
                    <a:pt x="6108" y="303276"/>
                  </a:lnTo>
                  <a:close/>
                </a:path>
                <a:path w="6350" h="311150">
                  <a:moveTo>
                    <a:pt x="6108" y="275844"/>
                  </a:moveTo>
                  <a:lnTo>
                    <a:pt x="0" y="275844"/>
                  </a:lnTo>
                  <a:lnTo>
                    <a:pt x="0" y="283476"/>
                  </a:lnTo>
                  <a:lnTo>
                    <a:pt x="6108" y="283476"/>
                  </a:lnTo>
                  <a:lnTo>
                    <a:pt x="6108" y="275844"/>
                  </a:lnTo>
                  <a:close/>
                </a:path>
                <a:path w="6350" h="311150">
                  <a:moveTo>
                    <a:pt x="6108" y="248412"/>
                  </a:moveTo>
                  <a:lnTo>
                    <a:pt x="0" y="248412"/>
                  </a:lnTo>
                  <a:lnTo>
                    <a:pt x="0" y="256032"/>
                  </a:lnTo>
                  <a:lnTo>
                    <a:pt x="6108" y="256032"/>
                  </a:lnTo>
                  <a:lnTo>
                    <a:pt x="6108" y="248412"/>
                  </a:lnTo>
                  <a:close/>
                </a:path>
                <a:path w="6350" h="311150">
                  <a:moveTo>
                    <a:pt x="6108" y="220980"/>
                  </a:moveTo>
                  <a:lnTo>
                    <a:pt x="0" y="220980"/>
                  </a:lnTo>
                  <a:lnTo>
                    <a:pt x="0" y="228600"/>
                  </a:lnTo>
                  <a:lnTo>
                    <a:pt x="6108" y="228600"/>
                  </a:lnTo>
                  <a:lnTo>
                    <a:pt x="6108" y="220980"/>
                  </a:lnTo>
                  <a:close/>
                </a:path>
                <a:path w="6350" h="311150">
                  <a:moveTo>
                    <a:pt x="6108" y="193548"/>
                  </a:moveTo>
                  <a:lnTo>
                    <a:pt x="0" y="193548"/>
                  </a:lnTo>
                  <a:lnTo>
                    <a:pt x="0" y="201180"/>
                  </a:lnTo>
                  <a:lnTo>
                    <a:pt x="6108" y="201180"/>
                  </a:lnTo>
                  <a:lnTo>
                    <a:pt x="6108" y="193548"/>
                  </a:lnTo>
                  <a:close/>
                </a:path>
                <a:path w="6350" h="311150">
                  <a:moveTo>
                    <a:pt x="6108" y="166116"/>
                  </a:moveTo>
                  <a:lnTo>
                    <a:pt x="0" y="166116"/>
                  </a:lnTo>
                  <a:lnTo>
                    <a:pt x="0" y="172212"/>
                  </a:lnTo>
                  <a:lnTo>
                    <a:pt x="6108" y="172212"/>
                  </a:lnTo>
                  <a:lnTo>
                    <a:pt x="6108" y="166116"/>
                  </a:lnTo>
                  <a:close/>
                </a:path>
                <a:path w="6350" h="311150">
                  <a:moveTo>
                    <a:pt x="6108" y="138684"/>
                  </a:moveTo>
                  <a:lnTo>
                    <a:pt x="0" y="138684"/>
                  </a:lnTo>
                  <a:lnTo>
                    <a:pt x="0" y="144792"/>
                  </a:lnTo>
                  <a:lnTo>
                    <a:pt x="6108" y="144792"/>
                  </a:lnTo>
                  <a:lnTo>
                    <a:pt x="6108" y="138684"/>
                  </a:lnTo>
                  <a:close/>
                </a:path>
                <a:path w="6350" h="311150">
                  <a:moveTo>
                    <a:pt x="6108" y="109728"/>
                  </a:moveTo>
                  <a:lnTo>
                    <a:pt x="0" y="109728"/>
                  </a:lnTo>
                  <a:lnTo>
                    <a:pt x="0" y="117348"/>
                  </a:lnTo>
                  <a:lnTo>
                    <a:pt x="6108" y="117348"/>
                  </a:lnTo>
                  <a:lnTo>
                    <a:pt x="6108" y="109728"/>
                  </a:lnTo>
                  <a:close/>
                </a:path>
                <a:path w="6350" h="311150">
                  <a:moveTo>
                    <a:pt x="6108" y="82296"/>
                  </a:moveTo>
                  <a:lnTo>
                    <a:pt x="0" y="82296"/>
                  </a:lnTo>
                  <a:lnTo>
                    <a:pt x="0" y="89928"/>
                  </a:lnTo>
                  <a:lnTo>
                    <a:pt x="6108" y="89928"/>
                  </a:lnTo>
                  <a:lnTo>
                    <a:pt x="6108" y="82296"/>
                  </a:lnTo>
                  <a:close/>
                </a:path>
                <a:path w="6350" h="311150">
                  <a:moveTo>
                    <a:pt x="6108" y="54864"/>
                  </a:moveTo>
                  <a:lnTo>
                    <a:pt x="0" y="54864"/>
                  </a:lnTo>
                  <a:lnTo>
                    <a:pt x="0" y="62484"/>
                  </a:lnTo>
                  <a:lnTo>
                    <a:pt x="6108" y="62484"/>
                  </a:lnTo>
                  <a:lnTo>
                    <a:pt x="6108" y="54864"/>
                  </a:lnTo>
                  <a:close/>
                </a:path>
                <a:path w="6350" h="311150">
                  <a:moveTo>
                    <a:pt x="6108" y="27432"/>
                  </a:moveTo>
                  <a:lnTo>
                    <a:pt x="0" y="27432"/>
                  </a:lnTo>
                  <a:lnTo>
                    <a:pt x="0" y="35064"/>
                  </a:lnTo>
                  <a:lnTo>
                    <a:pt x="6108" y="35064"/>
                  </a:lnTo>
                  <a:lnTo>
                    <a:pt x="6108" y="27432"/>
                  </a:lnTo>
                  <a:close/>
                </a:path>
                <a:path w="6350" h="311150">
                  <a:moveTo>
                    <a:pt x="610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108" y="7620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4628895" y="450545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19" y="0"/>
                  </a:moveTo>
                  <a:lnTo>
                    <a:pt x="0" y="0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4628895" y="450545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1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4951983" y="429056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4572"/>
                  </a:moveTo>
                  <a:lnTo>
                    <a:pt x="0" y="0"/>
                  </a:lnTo>
                  <a:lnTo>
                    <a:pt x="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4951983" y="429056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762" y="2286"/>
                  </a:moveTo>
                  <a:lnTo>
                    <a:pt x="762" y="22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4628895" y="449783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4630419" y="44704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0"/>
                  </a:moveTo>
                  <a:lnTo>
                    <a:pt x="1524" y="0"/>
                  </a:lnTo>
                  <a:lnTo>
                    <a:pt x="0" y="7620"/>
                  </a:lnTo>
                  <a:lnTo>
                    <a:pt x="6095" y="7620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4630419" y="44704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5" y="7620"/>
                  </a:moveTo>
                  <a:lnTo>
                    <a:pt x="0" y="7620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6095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4636515" y="44429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7620"/>
                  </a:lnTo>
                  <a:lnTo>
                    <a:pt x="7620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4636515" y="44429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20" y="9144"/>
                  </a:moveTo>
                  <a:lnTo>
                    <a:pt x="0" y="7620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7620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4650231" y="442163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6095" y="3047"/>
                  </a:lnTo>
                  <a:lnTo>
                    <a:pt x="4571" y="1523"/>
                  </a:lnTo>
                  <a:lnTo>
                    <a:pt x="4571" y="0"/>
                  </a:lnTo>
                  <a:lnTo>
                    <a:pt x="1523" y="0"/>
                  </a:lnTo>
                  <a:lnTo>
                    <a:pt x="0" y="1523"/>
                  </a:lnTo>
                  <a:lnTo>
                    <a:pt x="0" y="3047"/>
                  </a:lnTo>
                  <a:lnTo>
                    <a:pt x="4571" y="6095"/>
                  </a:lnTo>
                  <a:lnTo>
                    <a:pt x="4571" y="4571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4650231" y="442163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5"/>
                  </a:moveTo>
                  <a:lnTo>
                    <a:pt x="0" y="3047"/>
                  </a:lnTo>
                  <a:lnTo>
                    <a:pt x="0" y="1523"/>
                  </a:lnTo>
                  <a:lnTo>
                    <a:pt x="1523" y="0"/>
                  </a:lnTo>
                  <a:lnTo>
                    <a:pt x="4571" y="0"/>
                  </a:lnTo>
                  <a:lnTo>
                    <a:pt x="4571" y="1523"/>
                  </a:lnTo>
                  <a:lnTo>
                    <a:pt x="6095" y="3047"/>
                  </a:lnTo>
                  <a:lnTo>
                    <a:pt x="6095" y="4571"/>
                  </a:lnTo>
                  <a:lnTo>
                    <a:pt x="4571" y="4571"/>
                  </a:lnTo>
                  <a:lnTo>
                    <a:pt x="4571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4650231" y="44185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4571"/>
                  </a:lnTo>
                  <a:lnTo>
                    <a:pt x="0" y="9143"/>
                  </a:lnTo>
                  <a:lnTo>
                    <a:pt x="4571" y="9143"/>
                  </a:lnTo>
                  <a:lnTo>
                    <a:pt x="4571" y="7619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4650231" y="44185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1" y="7619"/>
                  </a:moveTo>
                  <a:lnTo>
                    <a:pt x="4571" y="9143"/>
                  </a:lnTo>
                  <a:lnTo>
                    <a:pt x="0" y="9143"/>
                  </a:lnTo>
                  <a:lnTo>
                    <a:pt x="0" y="4571"/>
                  </a:lnTo>
                  <a:lnTo>
                    <a:pt x="3047" y="0"/>
                  </a:lnTo>
                  <a:lnTo>
                    <a:pt x="9143" y="3048"/>
                  </a:lnTo>
                  <a:lnTo>
                    <a:pt x="4571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4665471" y="43972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9143" y="0"/>
                  </a:ln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4665471" y="43972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9143" y="0"/>
                  </a:lnTo>
                  <a:lnTo>
                    <a:pt x="9143" y="4572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4668519" y="4395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1" y="7620"/>
                  </a:lnTo>
                  <a:lnTo>
                    <a:pt x="4571" y="6096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4668519" y="43957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4571" y="6096"/>
                  </a:moveTo>
                  <a:lnTo>
                    <a:pt x="4571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19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4685283" y="4375911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3" y="6096"/>
                  </a:moveTo>
                  <a:lnTo>
                    <a:pt x="4571" y="0"/>
                  </a:lnTo>
                  <a:lnTo>
                    <a:pt x="0" y="6096"/>
                  </a:lnTo>
                  <a:lnTo>
                    <a:pt x="4571" y="10667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4685283" y="4375911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4571" y="10667"/>
                  </a:moveTo>
                  <a:lnTo>
                    <a:pt x="0" y="6096"/>
                  </a:lnTo>
                  <a:lnTo>
                    <a:pt x="4571" y="0"/>
                  </a:lnTo>
                  <a:lnTo>
                    <a:pt x="9143" y="6096"/>
                  </a:lnTo>
                  <a:lnTo>
                    <a:pt x="4571" y="106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4706619" y="435914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2"/>
                  </a:moveTo>
                  <a:lnTo>
                    <a:pt x="10667" y="1524"/>
                  </a:lnTo>
                  <a:lnTo>
                    <a:pt x="9143" y="0"/>
                  </a:lnTo>
                  <a:lnTo>
                    <a:pt x="6095" y="0"/>
                  </a:lnTo>
                  <a:lnTo>
                    <a:pt x="0" y="4572"/>
                  </a:lnTo>
                  <a:lnTo>
                    <a:pt x="4571" y="9143"/>
                  </a:lnTo>
                  <a:lnTo>
                    <a:pt x="9143" y="6096"/>
                  </a:lnTo>
                  <a:lnTo>
                    <a:pt x="1066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4706619" y="435914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1" y="9143"/>
                  </a:moveTo>
                  <a:lnTo>
                    <a:pt x="0" y="4572"/>
                  </a:lnTo>
                  <a:lnTo>
                    <a:pt x="6095" y="0"/>
                  </a:lnTo>
                  <a:lnTo>
                    <a:pt x="9143" y="0"/>
                  </a:lnTo>
                  <a:lnTo>
                    <a:pt x="10667" y="1524"/>
                  </a:lnTo>
                  <a:lnTo>
                    <a:pt x="10667" y="4572"/>
                  </a:lnTo>
                  <a:lnTo>
                    <a:pt x="9143" y="6096"/>
                  </a:lnTo>
                  <a:lnTo>
                    <a:pt x="4571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4711191" y="435914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4711191" y="435914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4731003" y="43469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7620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3048" y="7620"/>
                  </a:lnTo>
                  <a:lnTo>
                    <a:pt x="6096" y="4572"/>
                  </a:lnTo>
                  <a:lnTo>
                    <a:pt x="6096" y="3048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4731003" y="43469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7620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3048"/>
                  </a:lnTo>
                  <a:lnTo>
                    <a:pt x="6096" y="4572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4731003" y="43454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4571"/>
                  </a:moveTo>
                  <a:lnTo>
                    <a:pt x="4572" y="0"/>
                  </a:lnTo>
                  <a:lnTo>
                    <a:pt x="1524" y="1523"/>
                  </a:lnTo>
                  <a:lnTo>
                    <a:pt x="1524" y="3047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7619"/>
                  </a:lnTo>
                  <a:lnTo>
                    <a:pt x="4572" y="7619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4731003" y="43454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4572" y="7619"/>
                  </a:moveTo>
                  <a:lnTo>
                    <a:pt x="1524" y="7619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3047"/>
                  </a:lnTo>
                  <a:lnTo>
                    <a:pt x="1524" y="3047"/>
                  </a:lnTo>
                  <a:lnTo>
                    <a:pt x="1524" y="1523"/>
                  </a:lnTo>
                  <a:lnTo>
                    <a:pt x="4572" y="0"/>
                  </a:lnTo>
                  <a:lnTo>
                    <a:pt x="9144" y="4571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4755387" y="43347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4572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3048" y="6096"/>
                  </a:lnTo>
                  <a:lnTo>
                    <a:pt x="457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4755387" y="433476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4572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4755387" y="43317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7620"/>
                  </a:lnTo>
                  <a:lnTo>
                    <a:pt x="1524" y="9144"/>
                  </a:lnTo>
                  <a:lnTo>
                    <a:pt x="3048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4755387" y="43317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1524" y="9144"/>
                  </a:lnTo>
                  <a:lnTo>
                    <a:pt x="0" y="7620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6096" y="0"/>
                  </a:lnTo>
                  <a:lnTo>
                    <a:pt x="9144" y="6096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4779771" y="43210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7619" y="0"/>
                  </a:lnTo>
                  <a:lnTo>
                    <a:pt x="0" y="1524"/>
                  </a:lnTo>
                  <a:lnTo>
                    <a:pt x="3048" y="9143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4779771" y="43210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3"/>
                  </a:moveTo>
                  <a:lnTo>
                    <a:pt x="0" y="1524"/>
                  </a:lnTo>
                  <a:lnTo>
                    <a:pt x="7619" y="0"/>
                  </a:lnTo>
                  <a:lnTo>
                    <a:pt x="9143" y="6096"/>
                  </a:lnTo>
                  <a:lnTo>
                    <a:pt x="3048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4807203" y="431190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9144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4807203" y="431190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1524" y="9144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7620" y="6096"/>
                  </a:lnTo>
                  <a:lnTo>
                    <a:pt x="1524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4833111" y="430580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1524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4833111" y="430580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4" y="6095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6095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4831587" y="43042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5"/>
                  </a:moveTo>
                  <a:lnTo>
                    <a:pt x="7620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4572" y="7619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4831587" y="43042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4572" y="7619"/>
                  </a:moveTo>
                  <a:lnTo>
                    <a:pt x="1524" y="7619"/>
                  </a:lnTo>
                  <a:lnTo>
                    <a:pt x="0" y="6095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7620" y="0"/>
                  </a:lnTo>
                  <a:lnTo>
                    <a:pt x="9144" y="6095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4859019" y="429971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4572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3047" y="6096"/>
                  </a:lnTo>
                  <a:lnTo>
                    <a:pt x="6095" y="6096"/>
                  </a:lnTo>
                  <a:lnTo>
                    <a:pt x="6095" y="4572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4859019" y="429971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7" y="6096"/>
                  </a:moveTo>
                  <a:lnTo>
                    <a:pt x="0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6096"/>
                  </a:lnTo>
                  <a:lnTo>
                    <a:pt x="3047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4859019" y="4299711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4572"/>
                  </a:moveTo>
                  <a:lnTo>
                    <a:pt x="7619" y="0"/>
                  </a:lnTo>
                  <a:lnTo>
                    <a:pt x="3047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3047" y="4572"/>
                  </a:lnTo>
                  <a:lnTo>
                    <a:pt x="3047" y="6096"/>
                  </a:lnTo>
                  <a:lnTo>
                    <a:pt x="4571" y="6096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4859019" y="4299711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4571" y="6096"/>
                  </a:moveTo>
                  <a:lnTo>
                    <a:pt x="3047" y="6096"/>
                  </a:lnTo>
                  <a:lnTo>
                    <a:pt x="3047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7" y="0"/>
                  </a:lnTo>
                  <a:lnTo>
                    <a:pt x="7619" y="0"/>
                  </a:lnTo>
                  <a:lnTo>
                    <a:pt x="9143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4887975" y="42951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1524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4887975" y="429513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6096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4889499" y="42951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4889499" y="429513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4915408" y="4290567"/>
              <a:ext cx="33655" cy="7620"/>
            </a:xfrm>
            <a:custGeom>
              <a:avLst/>
              <a:gdLst/>
              <a:ahLst/>
              <a:cxnLst/>
              <a:rect l="l" t="t" r="r" b="b"/>
              <a:pathLst>
                <a:path w="33654" h="7620">
                  <a:moveTo>
                    <a:pt x="6096" y="1524"/>
                  </a:moveTo>
                  <a:lnTo>
                    <a:pt x="0" y="1524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1524"/>
                  </a:lnTo>
                  <a:close/>
                </a:path>
                <a:path w="33654" h="7620">
                  <a:moveTo>
                    <a:pt x="33528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4903215" y="429361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60960" y="7620"/>
                  </a:moveTo>
                  <a:lnTo>
                    <a:pt x="60960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4903215" y="429361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0" y="6096"/>
                  </a:moveTo>
                  <a:lnTo>
                    <a:pt x="0" y="0"/>
                  </a:lnTo>
                  <a:lnTo>
                    <a:pt x="60960" y="1524"/>
                  </a:lnTo>
                  <a:lnTo>
                    <a:pt x="60960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4910836" y="4258563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80" y="36576"/>
                  </a:moveTo>
                  <a:lnTo>
                    <a:pt x="63296" y="36576"/>
                  </a:lnTo>
                  <a:lnTo>
                    <a:pt x="0" y="0"/>
                  </a:lnTo>
                  <a:lnTo>
                    <a:pt x="24384" y="39624"/>
                  </a:lnTo>
                  <a:lnTo>
                    <a:pt x="0" y="79248"/>
                  </a:lnTo>
                  <a:lnTo>
                    <a:pt x="63296" y="42672"/>
                  </a:lnTo>
                  <a:lnTo>
                    <a:pt x="68580" y="42672"/>
                  </a:lnTo>
                  <a:lnTo>
                    <a:pt x="68580" y="39624"/>
                  </a:lnTo>
                  <a:lnTo>
                    <a:pt x="68580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4907787" y="425703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28956" y="39624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24384" y="42672"/>
                  </a:lnTo>
                  <a:lnTo>
                    <a:pt x="28956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4907787" y="425703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28956" y="39624"/>
                  </a:moveTo>
                  <a:lnTo>
                    <a:pt x="24384" y="42672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28956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4909311" y="4255515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7" y="3962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8579" y="45720"/>
                  </a:lnTo>
                  <a:lnTo>
                    <a:pt x="71627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4909311" y="4255515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0" y="6096"/>
                  </a:moveTo>
                  <a:lnTo>
                    <a:pt x="3048" y="0"/>
                  </a:lnTo>
                  <a:lnTo>
                    <a:pt x="71627" y="39624"/>
                  </a:lnTo>
                  <a:lnTo>
                    <a:pt x="68579" y="457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4909311" y="429513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7" y="6096"/>
                  </a:moveTo>
                  <a:lnTo>
                    <a:pt x="68579" y="0"/>
                  </a:lnTo>
                  <a:lnTo>
                    <a:pt x="0" y="41148"/>
                  </a:lnTo>
                  <a:lnTo>
                    <a:pt x="3048" y="45720"/>
                  </a:lnTo>
                  <a:lnTo>
                    <a:pt x="7162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4909311" y="429513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68579" y="0"/>
                  </a:moveTo>
                  <a:lnTo>
                    <a:pt x="71627" y="6096"/>
                  </a:lnTo>
                  <a:lnTo>
                    <a:pt x="3048" y="45720"/>
                  </a:lnTo>
                  <a:lnTo>
                    <a:pt x="0" y="41148"/>
                  </a:lnTo>
                  <a:lnTo>
                    <a:pt x="6857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4907787" y="4296663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28956" y="3048"/>
                  </a:moveTo>
                  <a:lnTo>
                    <a:pt x="24384" y="0"/>
                  </a:lnTo>
                  <a:lnTo>
                    <a:pt x="0" y="39624"/>
                  </a:lnTo>
                  <a:lnTo>
                    <a:pt x="6096" y="42672"/>
                  </a:lnTo>
                  <a:lnTo>
                    <a:pt x="2895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4907787" y="4296663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6096" y="42672"/>
                  </a:moveTo>
                  <a:lnTo>
                    <a:pt x="0" y="39624"/>
                  </a:lnTo>
                  <a:lnTo>
                    <a:pt x="24384" y="0"/>
                  </a:lnTo>
                  <a:lnTo>
                    <a:pt x="28956" y="3048"/>
                  </a:lnTo>
                  <a:lnTo>
                    <a:pt x="6096" y="42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4468875" y="5037327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4468113" y="5037327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4670043" y="48498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4670043" y="484987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4468875" y="503732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4497831" y="50358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6096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4497831" y="50358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7620"/>
                  </a:moveTo>
                  <a:lnTo>
                    <a:pt x="0" y="1524"/>
                  </a:lnTo>
                  <a:lnTo>
                    <a:pt x="6095" y="0"/>
                  </a:lnTo>
                  <a:lnTo>
                    <a:pt x="6095" y="6096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4522215" y="503123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4571"/>
                  </a:moveTo>
                  <a:lnTo>
                    <a:pt x="7620" y="3047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1523"/>
                  </a:lnTo>
                  <a:lnTo>
                    <a:pt x="3048" y="7619"/>
                  </a:lnTo>
                  <a:lnTo>
                    <a:pt x="4572" y="6095"/>
                  </a:lnTo>
                  <a:lnTo>
                    <a:pt x="6096" y="6095"/>
                  </a:lnTo>
                  <a:lnTo>
                    <a:pt x="6096" y="4571"/>
                  </a:lnTo>
                  <a:lnTo>
                    <a:pt x="762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4522215" y="503123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7619"/>
                  </a:moveTo>
                  <a:lnTo>
                    <a:pt x="0" y="1523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7620" y="3047"/>
                  </a:lnTo>
                  <a:lnTo>
                    <a:pt x="7620" y="4571"/>
                  </a:lnTo>
                  <a:lnTo>
                    <a:pt x="6096" y="4571"/>
                  </a:lnTo>
                  <a:lnTo>
                    <a:pt x="6096" y="6095"/>
                  </a:lnTo>
                  <a:lnTo>
                    <a:pt x="4572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4522215" y="5031231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4571"/>
                  </a:moveTo>
                  <a:lnTo>
                    <a:pt x="7620" y="0"/>
                  </a:lnTo>
                  <a:lnTo>
                    <a:pt x="3048" y="0"/>
                  </a:lnTo>
                  <a:lnTo>
                    <a:pt x="3048" y="1523"/>
                  </a:lnTo>
                  <a:lnTo>
                    <a:pt x="1524" y="1523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4572" y="6095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4522215" y="5031231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4572" y="6095"/>
                  </a:move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3047"/>
                  </a:lnTo>
                  <a:lnTo>
                    <a:pt x="1524" y="1523"/>
                  </a:lnTo>
                  <a:lnTo>
                    <a:pt x="3048" y="1523"/>
                  </a:lnTo>
                  <a:lnTo>
                    <a:pt x="3048" y="0"/>
                  </a:lnTo>
                  <a:lnTo>
                    <a:pt x="7620" y="0"/>
                  </a:lnTo>
                  <a:lnTo>
                    <a:pt x="9144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4548123" y="50205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7620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4548123" y="50205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3048"/>
                  </a:lnTo>
                  <a:lnTo>
                    <a:pt x="7620" y="0"/>
                  </a:lnTo>
                  <a:lnTo>
                    <a:pt x="9143" y="6096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4572507" y="50083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6095" y="0"/>
                  </a:lnTo>
                  <a:lnTo>
                    <a:pt x="4571" y="1524"/>
                  </a:lnTo>
                  <a:lnTo>
                    <a:pt x="0" y="4572"/>
                  </a:lnTo>
                  <a:lnTo>
                    <a:pt x="3047" y="9143"/>
                  </a:lnTo>
                  <a:lnTo>
                    <a:pt x="7619" y="6095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4572507" y="50083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7" y="9143"/>
                  </a:moveTo>
                  <a:lnTo>
                    <a:pt x="0" y="4572"/>
                  </a:lnTo>
                  <a:lnTo>
                    <a:pt x="4571" y="1524"/>
                  </a:lnTo>
                  <a:lnTo>
                    <a:pt x="6095" y="0"/>
                  </a:ln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6095"/>
                  </a:lnTo>
                  <a:lnTo>
                    <a:pt x="7619" y="6095"/>
                  </a:lnTo>
                  <a:lnTo>
                    <a:pt x="3047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4575555" y="500837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5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3048" y="7619"/>
                  </a:lnTo>
                  <a:lnTo>
                    <a:pt x="4572" y="7619"/>
                  </a:lnTo>
                  <a:lnTo>
                    <a:pt x="4572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4575555" y="5008372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4572" y="6095"/>
                  </a:moveTo>
                  <a:lnTo>
                    <a:pt x="4572" y="7619"/>
                  </a:lnTo>
                  <a:lnTo>
                    <a:pt x="3048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6" y="6095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4595367" y="499160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6095"/>
                  </a:moveTo>
                  <a:lnTo>
                    <a:pt x="6096" y="0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1066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4595367" y="499160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2" y="9143"/>
                  </a:moveTo>
                  <a:lnTo>
                    <a:pt x="0" y="4571"/>
                  </a:lnTo>
                  <a:lnTo>
                    <a:pt x="6096" y="0"/>
                  </a:lnTo>
                  <a:lnTo>
                    <a:pt x="10668" y="6095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4615179" y="4973319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4571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10668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4615179" y="4973319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4572" y="9143"/>
                  </a:moveTo>
                  <a:lnTo>
                    <a:pt x="0" y="4571"/>
                  </a:lnTo>
                  <a:lnTo>
                    <a:pt x="4572" y="0"/>
                  </a:lnTo>
                  <a:lnTo>
                    <a:pt x="10668" y="4571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4633467" y="49550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1"/>
                  </a:moveTo>
                  <a:lnTo>
                    <a:pt x="7620" y="1523"/>
                  </a:lnTo>
                  <a:lnTo>
                    <a:pt x="6096" y="1523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4572" y="6095"/>
                  </a:lnTo>
                  <a:lnTo>
                    <a:pt x="6096" y="4571"/>
                  </a:lnTo>
                  <a:lnTo>
                    <a:pt x="762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4633467" y="49550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4572" y="6095"/>
                  </a:moveTo>
                  <a:lnTo>
                    <a:pt x="0" y="1523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1523"/>
                  </a:lnTo>
                  <a:lnTo>
                    <a:pt x="7620" y="1523"/>
                  </a:lnTo>
                  <a:lnTo>
                    <a:pt x="7620" y="4571"/>
                  </a:lnTo>
                  <a:lnTo>
                    <a:pt x="6096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4633467" y="49519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1524" y="9143"/>
                  </a:lnTo>
                  <a:lnTo>
                    <a:pt x="4572" y="9143"/>
                  </a:lnTo>
                  <a:lnTo>
                    <a:pt x="4572" y="7619"/>
                  </a:lnTo>
                  <a:lnTo>
                    <a:pt x="6096" y="7619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4633467" y="49519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7619"/>
                  </a:moveTo>
                  <a:lnTo>
                    <a:pt x="4572" y="7619"/>
                  </a:lnTo>
                  <a:lnTo>
                    <a:pt x="4572" y="9143"/>
                  </a:lnTo>
                  <a:lnTo>
                    <a:pt x="1524" y="9143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4647183" y="49276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8" y="0"/>
                  </a:lnTo>
                  <a:lnTo>
                    <a:pt x="0" y="7620"/>
                  </a:lnTo>
                  <a:lnTo>
                    <a:pt x="6095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4647183" y="49276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4"/>
                  </a:moveTo>
                  <a:lnTo>
                    <a:pt x="0" y="7620"/>
                  </a:lnTo>
                  <a:lnTo>
                    <a:pt x="3048" y="0"/>
                  </a:lnTo>
                  <a:lnTo>
                    <a:pt x="9143" y="4572"/>
                  </a:lnTo>
                  <a:lnTo>
                    <a:pt x="6095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4657851" y="49032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9144" y="3048"/>
                  </a:lnTo>
                  <a:lnTo>
                    <a:pt x="7620" y="3048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1524" y="3048"/>
                  </a:lnTo>
                  <a:lnTo>
                    <a:pt x="0" y="6096"/>
                  </a:lnTo>
                  <a:lnTo>
                    <a:pt x="6096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4657851" y="49032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4"/>
                  </a:moveTo>
                  <a:lnTo>
                    <a:pt x="0" y="6096"/>
                  </a:lnTo>
                  <a:lnTo>
                    <a:pt x="1524" y="3048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7620" y="0"/>
                  </a:lnTo>
                  <a:lnTo>
                    <a:pt x="7620" y="3048"/>
                  </a:lnTo>
                  <a:lnTo>
                    <a:pt x="9144" y="3048"/>
                  </a:lnTo>
                  <a:lnTo>
                    <a:pt x="9144" y="4572"/>
                  </a:lnTo>
                  <a:lnTo>
                    <a:pt x="6096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4659375" y="49032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7620" y="1524"/>
                  </a:lnTo>
                  <a:lnTo>
                    <a:pt x="1524" y="0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6" y="6096"/>
                  </a:lnTo>
                  <a:lnTo>
                    <a:pt x="6096" y="4572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4659375" y="49032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6096" y="4572"/>
                  </a:lnTo>
                  <a:lnTo>
                    <a:pt x="6096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1524" y="0"/>
                  </a:lnTo>
                  <a:lnTo>
                    <a:pt x="7620" y="1524"/>
                  </a:lnTo>
                  <a:lnTo>
                    <a:pt x="762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4665471" y="48773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5" y="7619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4665471" y="48773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5" y="7619"/>
                  </a:moveTo>
                  <a:lnTo>
                    <a:pt x="0" y="6095"/>
                  </a:lnTo>
                  <a:lnTo>
                    <a:pt x="1524" y="0"/>
                  </a:lnTo>
                  <a:lnTo>
                    <a:pt x="7619" y="1524"/>
                  </a:lnTo>
                  <a:lnTo>
                    <a:pt x="6095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4670043" y="484987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7620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5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4670043" y="484987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7620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6095" y="0"/>
                  </a:lnTo>
                  <a:lnTo>
                    <a:pt x="6095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4670043" y="484530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4670043" y="484530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4670043" y="46959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4670043" y="46959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4670031" y="4700523"/>
              <a:ext cx="6350" cy="145415"/>
            </a:xfrm>
            <a:custGeom>
              <a:avLst/>
              <a:gdLst/>
              <a:ahLst/>
              <a:cxnLst/>
              <a:rect l="l" t="t" r="r" b="b"/>
              <a:pathLst>
                <a:path w="6350" h="145414">
                  <a:moveTo>
                    <a:pt x="6108" y="138684"/>
                  </a:moveTo>
                  <a:lnTo>
                    <a:pt x="0" y="138684"/>
                  </a:lnTo>
                  <a:lnTo>
                    <a:pt x="0" y="144792"/>
                  </a:lnTo>
                  <a:lnTo>
                    <a:pt x="6108" y="144792"/>
                  </a:lnTo>
                  <a:lnTo>
                    <a:pt x="6108" y="138684"/>
                  </a:lnTo>
                  <a:close/>
                </a:path>
                <a:path w="6350" h="145414">
                  <a:moveTo>
                    <a:pt x="6108" y="111252"/>
                  </a:moveTo>
                  <a:lnTo>
                    <a:pt x="0" y="111252"/>
                  </a:lnTo>
                  <a:lnTo>
                    <a:pt x="0" y="118872"/>
                  </a:lnTo>
                  <a:lnTo>
                    <a:pt x="6108" y="118872"/>
                  </a:lnTo>
                  <a:lnTo>
                    <a:pt x="6108" y="111252"/>
                  </a:lnTo>
                  <a:close/>
                </a:path>
                <a:path w="6350" h="145414">
                  <a:moveTo>
                    <a:pt x="6108" y="83820"/>
                  </a:moveTo>
                  <a:lnTo>
                    <a:pt x="0" y="83820"/>
                  </a:lnTo>
                  <a:lnTo>
                    <a:pt x="0" y="89928"/>
                  </a:lnTo>
                  <a:lnTo>
                    <a:pt x="6108" y="89928"/>
                  </a:lnTo>
                  <a:lnTo>
                    <a:pt x="6108" y="83820"/>
                  </a:lnTo>
                  <a:close/>
                </a:path>
                <a:path w="6350" h="145414">
                  <a:moveTo>
                    <a:pt x="6108" y="54864"/>
                  </a:moveTo>
                  <a:lnTo>
                    <a:pt x="0" y="54864"/>
                  </a:lnTo>
                  <a:lnTo>
                    <a:pt x="0" y="62484"/>
                  </a:lnTo>
                  <a:lnTo>
                    <a:pt x="6108" y="62484"/>
                  </a:lnTo>
                  <a:lnTo>
                    <a:pt x="6108" y="54864"/>
                  </a:lnTo>
                  <a:close/>
                </a:path>
                <a:path w="6350" h="145414">
                  <a:moveTo>
                    <a:pt x="6108" y="28956"/>
                  </a:moveTo>
                  <a:lnTo>
                    <a:pt x="0" y="28956"/>
                  </a:lnTo>
                  <a:lnTo>
                    <a:pt x="0" y="35052"/>
                  </a:lnTo>
                  <a:lnTo>
                    <a:pt x="6108" y="35052"/>
                  </a:lnTo>
                  <a:lnTo>
                    <a:pt x="6108" y="28956"/>
                  </a:lnTo>
                  <a:close/>
                </a:path>
                <a:path w="6350" h="145414">
                  <a:moveTo>
                    <a:pt x="610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108" y="7620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4670043" y="46959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5" y="0"/>
                  </a:moveTo>
                  <a:lnTo>
                    <a:pt x="0" y="0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4670043" y="469595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4951983" y="45862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4951983" y="458622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4670043" y="4686807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5" y="9143"/>
                  </a:moveTo>
                  <a:lnTo>
                    <a:pt x="6095" y="1524"/>
                  </a:lnTo>
                  <a:lnTo>
                    <a:pt x="4571" y="0"/>
                  </a:lnTo>
                  <a:lnTo>
                    <a:pt x="1523" y="0"/>
                  </a:lnTo>
                  <a:lnTo>
                    <a:pt x="0" y="1524"/>
                  </a:lnTo>
                  <a:lnTo>
                    <a:pt x="0" y="9143"/>
                  </a:lnTo>
                  <a:lnTo>
                    <a:pt x="6095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4670043" y="4686807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5" y="9143"/>
                  </a:moveTo>
                  <a:lnTo>
                    <a:pt x="0" y="9143"/>
                  </a:lnTo>
                  <a:lnTo>
                    <a:pt x="0" y="1524"/>
                  </a:lnTo>
                  <a:lnTo>
                    <a:pt x="1523" y="0"/>
                  </a:lnTo>
                  <a:lnTo>
                    <a:pt x="4571" y="0"/>
                  </a:lnTo>
                  <a:lnTo>
                    <a:pt x="6095" y="1524"/>
                  </a:lnTo>
                  <a:lnTo>
                    <a:pt x="6095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4670043" y="4688331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4571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4670043" y="4688331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5" y="1523"/>
                  </a:moveTo>
                  <a:lnTo>
                    <a:pt x="6095" y="4571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6095" y="0"/>
                  </a:lnTo>
                  <a:lnTo>
                    <a:pt x="6095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4677663" y="4662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9144" y="0"/>
                  </a:lnTo>
                  <a:lnTo>
                    <a:pt x="3048" y="0"/>
                  </a:lnTo>
                  <a:lnTo>
                    <a:pt x="0" y="6096"/>
                  </a:lnTo>
                  <a:lnTo>
                    <a:pt x="4572" y="9143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4677663" y="4662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4" y="0"/>
                  </a:lnTo>
                  <a:lnTo>
                    <a:pt x="9144" y="4572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4680711" y="466090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4680711" y="466090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4572" y="7620"/>
                  </a:lnTo>
                  <a:lnTo>
                    <a:pt x="1524" y="7620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4697475" y="46426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9144" y="1524"/>
                  </a:lnTo>
                  <a:lnTo>
                    <a:pt x="7620" y="0"/>
                  </a:ln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7620" y="6096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4697475" y="46426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7620" y="0"/>
                  </a:lnTo>
                  <a:lnTo>
                    <a:pt x="9144" y="1524"/>
                  </a:lnTo>
                  <a:lnTo>
                    <a:pt x="9144" y="6096"/>
                  </a:lnTo>
                  <a:lnTo>
                    <a:pt x="7620" y="6096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4702047" y="464261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4702047" y="464261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1524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4721859" y="463041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1"/>
                  </a:moveTo>
                  <a:lnTo>
                    <a:pt x="7619" y="1524"/>
                  </a:lnTo>
                  <a:lnTo>
                    <a:pt x="6095" y="0"/>
                  </a:lnTo>
                  <a:lnTo>
                    <a:pt x="3048" y="0"/>
                  </a:lnTo>
                  <a:lnTo>
                    <a:pt x="0" y="1524"/>
                  </a:lnTo>
                  <a:lnTo>
                    <a:pt x="3048" y="7619"/>
                  </a:lnTo>
                  <a:lnTo>
                    <a:pt x="4572" y="4571"/>
                  </a:lnTo>
                  <a:lnTo>
                    <a:pt x="7619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4721859" y="463041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3048" y="7619"/>
                  </a:moveTo>
                  <a:lnTo>
                    <a:pt x="0" y="1524"/>
                  </a:lnTo>
                  <a:lnTo>
                    <a:pt x="3048" y="0"/>
                  </a:lnTo>
                  <a:lnTo>
                    <a:pt x="6095" y="0"/>
                  </a:lnTo>
                  <a:lnTo>
                    <a:pt x="7619" y="1524"/>
                  </a:lnTo>
                  <a:lnTo>
                    <a:pt x="7619" y="4571"/>
                  </a:lnTo>
                  <a:lnTo>
                    <a:pt x="4572" y="4571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4723383" y="46288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3048" y="6095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4723383" y="462889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5"/>
                  </a:move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5" y="4571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4746243" y="46182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4572"/>
                  </a:moveTo>
                  <a:lnTo>
                    <a:pt x="9143" y="0"/>
                  </a:lnTo>
                  <a:lnTo>
                    <a:pt x="4571" y="0"/>
                  </a:lnTo>
                  <a:lnTo>
                    <a:pt x="0" y="1524"/>
                  </a:lnTo>
                  <a:lnTo>
                    <a:pt x="3047" y="7620"/>
                  </a:lnTo>
                  <a:lnTo>
                    <a:pt x="7619" y="6096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4746243" y="46182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7" y="7620"/>
                  </a:moveTo>
                  <a:lnTo>
                    <a:pt x="0" y="1524"/>
                  </a:lnTo>
                  <a:lnTo>
                    <a:pt x="4571" y="0"/>
                  </a:lnTo>
                  <a:lnTo>
                    <a:pt x="9143" y="0"/>
                  </a:lnTo>
                  <a:lnTo>
                    <a:pt x="9143" y="4572"/>
                  </a:lnTo>
                  <a:lnTo>
                    <a:pt x="7619" y="6096"/>
                  </a:lnTo>
                  <a:lnTo>
                    <a:pt x="3047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4749291" y="46167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7620"/>
                  </a:moveTo>
                  <a:lnTo>
                    <a:pt x="4572" y="0"/>
                  </a:lnTo>
                  <a:lnTo>
                    <a:pt x="3048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4749291" y="461670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3048" y="7620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3048" y="1524"/>
                  </a:lnTo>
                  <a:lnTo>
                    <a:pt x="4572" y="0"/>
                  </a:lnTo>
                  <a:lnTo>
                    <a:pt x="6096" y="7620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4772151" y="46090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5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3048" y="7619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4772151" y="46090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7619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9144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4799583" y="4601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4799583" y="46014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7620"/>
                  </a:moveTo>
                  <a:lnTo>
                    <a:pt x="0" y="1524"/>
                  </a:lnTo>
                  <a:lnTo>
                    <a:pt x="6095" y="0"/>
                  </a:lnTo>
                  <a:lnTo>
                    <a:pt x="7619" y="6096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4827015" y="45968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4572" y="6096"/>
                  </a:lnTo>
                  <a:lnTo>
                    <a:pt x="6096" y="6096"/>
                  </a:lnTo>
                  <a:lnTo>
                    <a:pt x="6096" y="4572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4827015" y="45968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7620"/>
                  </a:moveTo>
                  <a:lnTo>
                    <a:pt x="0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4572"/>
                  </a:lnTo>
                  <a:lnTo>
                    <a:pt x="6096" y="6096"/>
                  </a:lnTo>
                  <a:lnTo>
                    <a:pt x="4572" y="6096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4828539" y="459689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4828539" y="459689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4852923" y="459384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1524" y="6095"/>
                  </a:lnTo>
                  <a:lnTo>
                    <a:pt x="4572" y="4571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4852923" y="459384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6095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4571"/>
                  </a:lnTo>
                  <a:lnTo>
                    <a:pt x="4572" y="4571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4852923" y="459231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6095"/>
                  </a:moveTo>
                  <a:lnTo>
                    <a:pt x="9143" y="0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4852923" y="459231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3048" y="6095"/>
                  </a:move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3047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9143" y="0"/>
                  </a:lnTo>
                  <a:lnTo>
                    <a:pt x="9143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4881879" y="4589272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6095"/>
                  </a:moveTo>
                  <a:lnTo>
                    <a:pt x="4572" y="1524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1524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4881879" y="4589272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0" y="7619"/>
                  </a:moveTo>
                  <a:lnTo>
                    <a:pt x="0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4572" y="1524"/>
                  </a:lnTo>
                  <a:lnTo>
                    <a:pt x="4572" y="6095"/>
                  </a:lnTo>
                  <a:lnTo>
                    <a:pt x="1524" y="6095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4880355" y="458927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6095"/>
                  </a:moveTo>
                  <a:lnTo>
                    <a:pt x="9144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4880355" y="458927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3048" y="6095"/>
                  </a:move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9144" y="0"/>
                  </a:lnTo>
                  <a:lnTo>
                    <a:pt x="9144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4907787" y="45877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3048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4907787" y="458774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3048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4907787" y="458774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6096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4907787" y="458774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3048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9144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4936743" y="458622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1" y="4572"/>
                  </a:moveTo>
                  <a:lnTo>
                    <a:pt x="4571" y="1524"/>
                  </a:lnTo>
                  <a:lnTo>
                    <a:pt x="3047" y="1524"/>
                  </a:lnTo>
                  <a:lnTo>
                    <a:pt x="3047" y="0"/>
                  </a:lnTo>
                  <a:lnTo>
                    <a:pt x="0" y="0"/>
                  </a:lnTo>
                  <a:lnTo>
                    <a:pt x="1523" y="7620"/>
                  </a:lnTo>
                  <a:lnTo>
                    <a:pt x="1523" y="6096"/>
                  </a:lnTo>
                  <a:lnTo>
                    <a:pt x="3047" y="6096"/>
                  </a:lnTo>
                  <a:lnTo>
                    <a:pt x="3047" y="4572"/>
                  </a:lnTo>
                  <a:lnTo>
                    <a:pt x="4571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4936743" y="458622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1523" y="7620"/>
                  </a:moveTo>
                  <a:lnTo>
                    <a:pt x="0" y="0"/>
                  </a:lnTo>
                  <a:lnTo>
                    <a:pt x="3047" y="0"/>
                  </a:lnTo>
                  <a:lnTo>
                    <a:pt x="3047" y="1524"/>
                  </a:lnTo>
                  <a:lnTo>
                    <a:pt x="4571" y="1524"/>
                  </a:lnTo>
                  <a:lnTo>
                    <a:pt x="4571" y="4572"/>
                  </a:lnTo>
                  <a:lnTo>
                    <a:pt x="3047" y="4572"/>
                  </a:lnTo>
                  <a:lnTo>
                    <a:pt x="3047" y="6096"/>
                  </a:lnTo>
                  <a:lnTo>
                    <a:pt x="1523" y="6096"/>
                  </a:lnTo>
                  <a:lnTo>
                    <a:pt x="1523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4935219" y="45862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7620"/>
                  </a:moveTo>
                  <a:lnTo>
                    <a:pt x="9143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3047" y="7620"/>
                  </a:lnTo>
                  <a:lnTo>
                    <a:pt x="9143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4935219" y="45862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7" y="7620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9143" y="0"/>
                  </a:lnTo>
                  <a:lnTo>
                    <a:pt x="9143" y="7620"/>
                  </a:lnTo>
                  <a:lnTo>
                    <a:pt x="3047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4473447" y="5081523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4473447" y="5081523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0" y="6096"/>
                  </a:moveTo>
                  <a:lnTo>
                    <a:pt x="1524" y="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4686807" y="4955031"/>
              <a:ext cx="7620" cy="1905"/>
            </a:xfrm>
            <a:custGeom>
              <a:avLst/>
              <a:gdLst/>
              <a:ahLst/>
              <a:cxnLst/>
              <a:rect l="l" t="t" r="r" b="b"/>
              <a:pathLst>
                <a:path w="7620" h="1904">
                  <a:moveTo>
                    <a:pt x="7619" y="1523"/>
                  </a:moveTo>
                  <a:lnTo>
                    <a:pt x="0" y="0"/>
                  </a:lnTo>
                  <a:lnTo>
                    <a:pt x="7619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4686807" y="4955031"/>
              <a:ext cx="7620" cy="1905"/>
            </a:xfrm>
            <a:custGeom>
              <a:avLst/>
              <a:gdLst/>
              <a:ahLst/>
              <a:cxnLst/>
              <a:rect l="l" t="t" r="r" b="b"/>
              <a:pathLst>
                <a:path w="7620" h="1904">
                  <a:moveTo>
                    <a:pt x="0" y="0"/>
                  </a:moveTo>
                  <a:lnTo>
                    <a:pt x="7619" y="152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4473447" y="50815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4473447" y="50815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1524" y="0"/>
                  </a:lnTo>
                  <a:lnTo>
                    <a:pt x="7619" y="1524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4500879" y="50860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7619"/>
                  </a:moveTo>
                  <a:lnTo>
                    <a:pt x="9144" y="1524"/>
                  </a:lnTo>
                  <a:lnTo>
                    <a:pt x="6096" y="1524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914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4500879" y="50860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7619"/>
                  </a:moveTo>
                  <a:lnTo>
                    <a:pt x="0" y="0"/>
                  </a:lnTo>
                  <a:lnTo>
                    <a:pt x="6096" y="1524"/>
                  </a:lnTo>
                  <a:lnTo>
                    <a:pt x="9144" y="1524"/>
                  </a:lnTo>
                  <a:lnTo>
                    <a:pt x="9144" y="7619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4503927" y="508761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4503927" y="508761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5"/>
                  </a:moveTo>
                  <a:lnTo>
                    <a:pt x="1524" y="6095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4526787" y="508761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3048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4526787" y="508761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5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4526787" y="508761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6095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4526787" y="508761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3048" y="6095"/>
                  </a:moveTo>
                  <a:lnTo>
                    <a:pt x="1524" y="6095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9144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4555743" y="50815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1523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4555743" y="50815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3" y="7620"/>
                  </a:moveTo>
                  <a:lnTo>
                    <a:pt x="0" y="3048"/>
                  </a:lnTo>
                  <a:lnTo>
                    <a:pt x="6095" y="0"/>
                  </a:lnTo>
                  <a:lnTo>
                    <a:pt x="7619" y="6096"/>
                  </a:lnTo>
                  <a:lnTo>
                    <a:pt x="1523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4580127" y="507542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4580127" y="507542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4572" y="6096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4580127" y="5072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7620" y="0"/>
                  </a:lnTo>
                  <a:lnTo>
                    <a:pt x="3048" y="3048"/>
                  </a:ln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3048" y="9144"/>
                  </a:lnTo>
                  <a:lnTo>
                    <a:pt x="4572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4580127" y="5072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3048" y="9144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3048"/>
                  </a:lnTo>
                  <a:lnTo>
                    <a:pt x="3048" y="3048"/>
                  </a:lnTo>
                  <a:lnTo>
                    <a:pt x="7620" y="0"/>
                  </a:lnTo>
                  <a:lnTo>
                    <a:pt x="9144" y="6096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4606035" y="50601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4606035" y="50601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9144"/>
                  </a:moveTo>
                  <a:lnTo>
                    <a:pt x="0" y="3048"/>
                  </a:lnTo>
                  <a:lnTo>
                    <a:pt x="6096" y="0"/>
                  </a:lnTo>
                  <a:lnTo>
                    <a:pt x="9143" y="6096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4627371" y="50479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3048"/>
                  </a:moveTo>
                  <a:lnTo>
                    <a:pt x="7619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4572" y="6095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4627371" y="50479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4572" y="6095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7619" y="3048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4627371" y="50449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4572"/>
                  </a:moveTo>
                  <a:lnTo>
                    <a:pt x="6095" y="0"/>
                  </a:lnTo>
                  <a:lnTo>
                    <a:pt x="1524" y="3048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19"/>
                  </a:lnTo>
                  <a:lnTo>
                    <a:pt x="6095" y="7619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4627371" y="504494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6095" y="7619"/>
                  </a:moveTo>
                  <a:lnTo>
                    <a:pt x="1524" y="7619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4" y="3048"/>
                  </a:lnTo>
                  <a:lnTo>
                    <a:pt x="6095" y="0"/>
                  </a:lnTo>
                  <a:lnTo>
                    <a:pt x="9143" y="4572"/>
                  </a:lnTo>
                  <a:lnTo>
                    <a:pt x="6095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4648707" y="50251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6096"/>
                  </a:lnTo>
                  <a:lnTo>
                    <a:pt x="4571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4648707" y="50251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1" y="9143"/>
                  </a:moveTo>
                  <a:lnTo>
                    <a:pt x="0" y="6096"/>
                  </a:lnTo>
                  <a:lnTo>
                    <a:pt x="3047" y="0"/>
                  </a:lnTo>
                  <a:lnTo>
                    <a:pt x="9143" y="3048"/>
                  </a:lnTo>
                  <a:lnTo>
                    <a:pt x="4571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4663947" y="50053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0" y="3048"/>
                  </a:lnTo>
                  <a:lnTo>
                    <a:pt x="6096" y="7620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4663947" y="500532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6" y="7620"/>
                  </a:moveTo>
                  <a:lnTo>
                    <a:pt x="0" y="3048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7619" y="0"/>
                  </a:lnTo>
                  <a:lnTo>
                    <a:pt x="7619" y="4572"/>
                  </a:lnTo>
                  <a:lnTo>
                    <a:pt x="6096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4665471" y="50038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3048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3048" y="7620"/>
                  </a:lnTo>
                  <a:lnTo>
                    <a:pt x="4572" y="7620"/>
                  </a:lnTo>
                  <a:lnTo>
                    <a:pt x="4572" y="6096"/>
                  </a:lnTo>
                  <a:lnTo>
                    <a:pt x="6095" y="6096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4665471" y="50038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6095" y="6096"/>
                  </a:moveTo>
                  <a:lnTo>
                    <a:pt x="4572" y="6096"/>
                  </a:lnTo>
                  <a:lnTo>
                    <a:pt x="4572" y="7620"/>
                  </a:lnTo>
                  <a:lnTo>
                    <a:pt x="3048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3048" y="0"/>
                  </a:lnTo>
                  <a:lnTo>
                    <a:pt x="7619" y="1524"/>
                  </a:lnTo>
                  <a:lnTo>
                    <a:pt x="6095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4677663" y="49778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1524" y="0"/>
                  </a:lnTo>
                  <a:lnTo>
                    <a:pt x="0" y="7620"/>
                  </a:lnTo>
                  <a:lnTo>
                    <a:pt x="4572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4677663" y="49778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0" y="7620"/>
                  </a:lnTo>
                  <a:lnTo>
                    <a:pt x="1524" y="0"/>
                  </a:lnTo>
                  <a:lnTo>
                    <a:pt x="9144" y="3048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4686807" y="49550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1523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6095" y="6095"/>
                  </a:lnTo>
                  <a:lnTo>
                    <a:pt x="7619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4686807" y="495503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5" y="6095"/>
                  </a:moveTo>
                  <a:lnTo>
                    <a:pt x="0" y="4571"/>
                  </a:lnTo>
                  <a:lnTo>
                    <a:pt x="0" y="0"/>
                  </a:lnTo>
                  <a:lnTo>
                    <a:pt x="7619" y="1523"/>
                  </a:lnTo>
                  <a:lnTo>
                    <a:pt x="6095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4686807" y="4955031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19" y="3047"/>
                  </a:moveTo>
                  <a:lnTo>
                    <a:pt x="0" y="0"/>
                  </a:lnTo>
                  <a:lnTo>
                    <a:pt x="7619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4686807" y="4955031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19" y="3047"/>
                  </a:moveTo>
                  <a:lnTo>
                    <a:pt x="0" y="0"/>
                  </a:lnTo>
                  <a:lnTo>
                    <a:pt x="7619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4964175" y="4852923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4964175" y="4852923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6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4686807" y="49504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3047" y="0"/>
                  </a:lnTo>
                  <a:lnTo>
                    <a:pt x="0" y="4572"/>
                  </a:lnTo>
                  <a:lnTo>
                    <a:pt x="7619" y="7619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4686807" y="495045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7619" y="7619"/>
                  </a:moveTo>
                  <a:lnTo>
                    <a:pt x="0" y="4572"/>
                  </a:lnTo>
                  <a:lnTo>
                    <a:pt x="3047" y="0"/>
                  </a:lnTo>
                  <a:lnTo>
                    <a:pt x="9143" y="1524"/>
                  </a:lnTo>
                  <a:lnTo>
                    <a:pt x="7619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4702047" y="49260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4702047" y="49260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3" y="3048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4720335" y="49062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4720335" y="49062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0" y="3048"/>
                  </a:lnTo>
                  <a:lnTo>
                    <a:pt x="6096" y="0"/>
                  </a:lnTo>
                  <a:lnTo>
                    <a:pt x="9143" y="3048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4743195" y="48910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6096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3048" y="7620"/>
                  </a:lnTo>
                  <a:lnTo>
                    <a:pt x="4571" y="6096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4743195" y="48910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3048" y="7620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6096"/>
                  </a:lnTo>
                  <a:lnTo>
                    <a:pt x="4571" y="6096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4743195" y="4889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1524" y="7620"/>
                  </a:lnTo>
                  <a:lnTo>
                    <a:pt x="1524" y="9144"/>
                  </a:lnTo>
                  <a:lnTo>
                    <a:pt x="4571" y="9144"/>
                  </a:lnTo>
                  <a:lnTo>
                    <a:pt x="4571" y="7620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4743195" y="48895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1" y="7620"/>
                  </a:moveTo>
                  <a:lnTo>
                    <a:pt x="4571" y="9144"/>
                  </a:lnTo>
                  <a:lnTo>
                    <a:pt x="1524" y="9144"/>
                  </a:lnTo>
                  <a:lnTo>
                    <a:pt x="1524" y="7620"/>
                  </a:lnTo>
                  <a:lnTo>
                    <a:pt x="0" y="7620"/>
                  </a:lnTo>
                  <a:lnTo>
                    <a:pt x="0" y="1524"/>
                  </a:lnTo>
                  <a:lnTo>
                    <a:pt x="6095" y="0"/>
                  </a:lnTo>
                  <a:lnTo>
                    <a:pt x="9143" y="4572"/>
                  </a:lnTo>
                  <a:lnTo>
                    <a:pt x="4571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4767579" y="48757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9144" y="0"/>
                  </a:lnTo>
                  <a:lnTo>
                    <a:pt x="6096" y="0"/>
                  </a:lnTo>
                  <a:lnTo>
                    <a:pt x="0" y="3048"/>
                  </a:lnTo>
                  <a:lnTo>
                    <a:pt x="1524" y="9143"/>
                  </a:lnTo>
                  <a:lnTo>
                    <a:pt x="7620" y="6095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4767579" y="48757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4" y="9143"/>
                  </a:moveTo>
                  <a:lnTo>
                    <a:pt x="0" y="3048"/>
                  </a:lnTo>
                  <a:lnTo>
                    <a:pt x="6096" y="0"/>
                  </a:lnTo>
                  <a:lnTo>
                    <a:pt x="9144" y="0"/>
                  </a:lnTo>
                  <a:lnTo>
                    <a:pt x="9144" y="6095"/>
                  </a:lnTo>
                  <a:lnTo>
                    <a:pt x="7620" y="6095"/>
                  </a:lnTo>
                  <a:lnTo>
                    <a:pt x="1524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4770627" y="487578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4770627" y="487578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4791963" y="48666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3048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4791963" y="48666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4791963" y="486511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6"/>
                  </a:moveTo>
                  <a:lnTo>
                    <a:pt x="7620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4791963" y="486511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4572" y="7620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7620" y="0"/>
                  </a:lnTo>
                  <a:lnTo>
                    <a:pt x="9144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4819395" y="48559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19"/>
                  </a:moveTo>
                  <a:lnTo>
                    <a:pt x="7619" y="0"/>
                  </a:lnTo>
                  <a:lnTo>
                    <a:pt x="0" y="1524"/>
                  </a:lnTo>
                  <a:lnTo>
                    <a:pt x="1524" y="9143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4819395" y="48559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4" y="9143"/>
                  </a:moveTo>
                  <a:lnTo>
                    <a:pt x="0" y="1524"/>
                  </a:lnTo>
                  <a:lnTo>
                    <a:pt x="7619" y="0"/>
                  </a:lnTo>
                  <a:lnTo>
                    <a:pt x="9143" y="7619"/>
                  </a:lnTo>
                  <a:lnTo>
                    <a:pt x="1524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4846827" y="485140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6096"/>
                  </a:moveTo>
                  <a:lnTo>
                    <a:pt x="9144" y="1524"/>
                  </a:lnTo>
                  <a:lnTo>
                    <a:pt x="7620" y="0"/>
                  </a:lnTo>
                  <a:lnTo>
                    <a:pt x="6096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6096" y="6096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4846827" y="485140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7620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7620" y="0"/>
                  </a:lnTo>
                  <a:lnTo>
                    <a:pt x="9144" y="1524"/>
                  </a:lnTo>
                  <a:lnTo>
                    <a:pt x="9144" y="6096"/>
                  </a:lnTo>
                  <a:lnTo>
                    <a:pt x="6096" y="6096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4849875" y="485140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4849875" y="485140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1524" y="6096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4874259" y="48483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048" y="6096"/>
                  </a:lnTo>
                  <a:lnTo>
                    <a:pt x="6095" y="6096"/>
                  </a:lnTo>
                  <a:lnTo>
                    <a:pt x="6095" y="4572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4874259" y="48483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0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6096"/>
                  </a:lnTo>
                  <a:lnTo>
                    <a:pt x="3048" y="6096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4874259" y="484835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6096"/>
                  </a:moveTo>
                  <a:lnTo>
                    <a:pt x="7619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4874259" y="484835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19" y="0"/>
                  </a:lnTo>
                  <a:lnTo>
                    <a:pt x="7619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4900167" y="4846827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3048" y="7620"/>
                  </a:lnTo>
                  <a:lnTo>
                    <a:pt x="3048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4900167" y="4846827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3048" y="7620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3048" y="6096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4900167" y="48468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4" y="7620"/>
                  </a:moveTo>
                  <a:lnTo>
                    <a:pt x="9144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4900167" y="484682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7620"/>
                  </a:moveTo>
                  <a:lnTo>
                    <a:pt x="1524" y="7620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9144" y="0"/>
                  </a:lnTo>
                  <a:lnTo>
                    <a:pt x="9144" y="7620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4929123" y="484835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4956555" y="4851400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4956555" y="4851400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6096"/>
                  </a:moveTo>
                  <a:lnTo>
                    <a:pt x="0" y="0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4898643" y="4586223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60959" y="7620"/>
                  </a:moveTo>
                  <a:lnTo>
                    <a:pt x="60959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5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4898643" y="4586223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0" y="6096"/>
                  </a:moveTo>
                  <a:lnTo>
                    <a:pt x="0" y="0"/>
                  </a:lnTo>
                  <a:lnTo>
                    <a:pt x="60959" y="1524"/>
                  </a:lnTo>
                  <a:lnTo>
                    <a:pt x="60959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4906264" y="4551171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80" y="39624"/>
                  </a:moveTo>
                  <a:lnTo>
                    <a:pt x="68567" y="36576"/>
                  </a:lnTo>
                  <a:lnTo>
                    <a:pt x="63296" y="36576"/>
                  </a:lnTo>
                  <a:lnTo>
                    <a:pt x="0" y="0"/>
                  </a:lnTo>
                  <a:lnTo>
                    <a:pt x="22860" y="39624"/>
                  </a:lnTo>
                  <a:lnTo>
                    <a:pt x="0" y="79248"/>
                  </a:lnTo>
                  <a:lnTo>
                    <a:pt x="63296" y="42672"/>
                  </a:lnTo>
                  <a:lnTo>
                    <a:pt x="68567" y="42672"/>
                  </a:lnTo>
                  <a:lnTo>
                    <a:pt x="68567" y="39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4903215" y="4549647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80" y="39624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24384" y="44196"/>
                  </a:lnTo>
                  <a:lnTo>
                    <a:pt x="30480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4903215" y="4549647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80" y="39624"/>
                  </a:moveTo>
                  <a:lnTo>
                    <a:pt x="24384" y="44196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30480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4904739" y="4548123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3151" y="39624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8580" y="45720"/>
                  </a:lnTo>
                  <a:lnTo>
                    <a:pt x="73151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4904739" y="4548123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0" y="6096"/>
                  </a:moveTo>
                  <a:lnTo>
                    <a:pt x="3048" y="0"/>
                  </a:lnTo>
                  <a:lnTo>
                    <a:pt x="73151" y="39624"/>
                  </a:lnTo>
                  <a:lnTo>
                    <a:pt x="68580" y="457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4906263" y="4587747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7" y="6096"/>
                  </a:moveTo>
                  <a:lnTo>
                    <a:pt x="68580" y="0"/>
                  </a:lnTo>
                  <a:lnTo>
                    <a:pt x="0" y="41148"/>
                  </a:lnTo>
                  <a:lnTo>
                    <a:pt x="1524" y="45719"/>
                  </a:lnTo>
                  <a:lnTo>
                    <a:pt x="7162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4906263" y="4587747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68580" y="0"/>
                  </a:moveTo>
                  <a:lnTo>
                    <a:pt x="71627" y="6096"/>
                  </a:lnTo>
                  <a:lnTo>
                    <a:pt x="1524" y="45719"/>
                  </a:lnTo>
                  <a:lnTo>
                    <a:pt x="0" y="41148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4903215" y="4589272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30480" y="4572"/>
                  </a:moveTo>
                  <a:lnTo>
                    <a:pt x="24384" y="0"/>
                  </a:lnTo>
                  <a:lnTo>
                    <a:pt x="0" y="39624"/>
                  </a:lnTo>
                  <a:lnTo>
                    <a:pt x="6096" y="42672"/>
                  </a:lnTo>
                  <a:lnTo>
                    <a:pt x="3048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4903215" y="4589272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6096" y="42672"/>
                  </a:moveTo>
                  <a:lnTo>
                    <a:pt x="0" y="39624"/>
                  </a:lnTo>
                  <a:lnTo>
                    <a:pt x="24384" y="0"/>
                  </a:lnTo>
                  <a:lnTo>
                    <a:pt x="30480" y="4572"/>
                  </a:lnTo>
                  <a:lnTo>
                    <a:pt x="6096" y="42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4898643" y="4846827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60959" y="7620"/>
                  </a:moveTo>
                  <a:lnTo>
                    <a:pt x="60959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095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4898643" y="4846827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0" y="7620"/>
                  </a:moveTo>
                  <a:lnTo>
                    <a:pt x="0" y="0"/>
                  </a:lnTo>
                  <a:lnTo>
                    <a:pt x="60959" y="1524"/>
                  </a:lnTo>
                  <a:lnTo>
                    <a:pt x="60959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4945887" y="4848351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8956" y="7620"/>
                  </a:moveTo>
                  <a:lnTo>
                    <a:pt x="2895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2895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4945887" y="4848351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8956" y="0"/>
                  </a:moveTo>
                  <a:lnTo>
                    <a:pt x="28956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2895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4903216" y="4810251"/>
              <a:ext cx="71755" cy="82550"/>
            </a:xfrm>
            <a:custGeom>
              <a:avLst/>
              <a:gdLst/>
              <a:ahLst/>
              <a:cxnLst/>
              <a:rect l="l" t="t" r="r" b="b"/>
              <a:pathLst>
                <a:path w="71754" h="82550">
                  <a:moveTo>
                    <a:pt x="71628" y="42672"/>
                  </a:moveTo>
                  <a:lnTo>
                    <a:pt x="9359" y="5321"/>
                  </a:lnTo>
                  <a:lnTo>
                    <a:pt x="6096" y="0"/>
                  </a:lnTo>
                  <a:lnTo>
                    <a:pt x="3048" y="1524"/>
                  </a:lnTo>
                  <a:lnTo>
                    <a:pt x="0" y="3048"/>
                  </a:lnTo>
                  <a:lnTo>
                    <a:pt x="24384" y="44196"/>
                  </a:lnTo>
                  <a:lnTo>
                    <a:pt x="25514" y="43345"/>
                  </a:lnTo>
                  <a:lnTo>
                    <a:pt x="3048" y="82296"/>
                  </a:lnTo>
                  <a:lnTo>
                    <a:pt x="71628" y="42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4903215" y="4810251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80" y="39624"/>
                  </a:moveTo>
                  <a:lnTo>
                    <a:pt x="24384" y="44196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30480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4904739" y="4810251"/>
              <a:ext cx="73660" cy="44450"/>
            </a:xfrm>
            <a:custGeom>
              <a:avLst/>
              <a:gdLst/>
              <a:ahLst/>
              <a:cxnLst/>
              <a:rect l="l" t="t" r="r" b="b"/>
              <a:pathLst>
                <a:path w="73660" h="44450">
                  <a:moveTo>
                    <a:pt x="73151" y="39624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8580" y="44196"/>
                  </a:lnTo>
                  <a:lnTo>
                    <a:pt x="73151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4904739" y="4810251"/>
              <a:ext cx="73660" cy="44450"/>
            </a:xfrm>
            <a:custGeom>
              <a:avLst/>
              <a:gdLst/>
              <a:ahLst/>
              <a:cxnLst/>
              <a:rect l="l" t="t" r="r" b="b"/>
              <a:pathLst>
                <a:path w="73660" h="44450">
                  <a:moveTo>
                    <a:pt x="0" y="4572"/>
                  </a:moveTo>
                  <a:lnTo>
                    <a:pt x="3048" y="0"/>
                  </a:lnTo>
                  <a:lnTo>
                    <a:pt x="73151" y="39624"/>
                  </a:lnTo>
                  <a:lnTo>
                    <a:pt x="68580" y="441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4906263" y="4849875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71627" y="4572"/>
                  </a:moveTo>
                  <a:lnTo>
                    <a:pt x="68580" y="0"/>
                  </a:lnTo>
                  <a:lnTo>
                    <a:pt x="0" y="39624"/>
                  </a:lnTo>
                  <a:lnTo>
                    <a:pt x="1524" y="44196"/>
                  </a:lnTo>
                  <a:lnTo>
                    <a:pt x="71627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4906263" y="4849875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68580" y="0"/>
                  </a:moveTo>
                  <a:lnTo>
                    <a:pt x="71627" y="4572"/>
                  </a:lnTo>
                  <a:lnTo>
                    <a:pt x="1524" y="44196"/>
                  </a:lnTo>
                  <a:lnTo>
                    <a:pt x="0" y="39624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4903215" y="4849875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80" y="4572"/>
                  </a:moveTo>
                  <a:lnTo>
                    <a:pt x="24384" y="0"/>
                  </a:lnTo>
                  <a:lnTo>
                    <a:pt x="0" y="41148"/>
                  </a:lnTo>
                  <a:lnTo>
                    <a:pt x="6096" y="44196"/>
                  </a:lnTo>
                  <a:lnTo>
                    <a:pt x="3048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4903215" y="4849875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6096" y="44196"/>
                  </a:moveTo>
                  <a:lnTo>
                    <a:pt x="0" y="41148"/>
                  </a:lnTo>
                  <a:lnTo>
                    <a:pt x="24384" y="0"/>
                  </a:lnTo>
                  <a:lnTo>
                    <a:pt x="30480" y="4572"/>
                  </a:lnTo>
                  <a:lnTo>
                    <a:pt x="6096" y="441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5342127" y="5483859"/>
              <a:ext cx="6350" cy="342900"/>
            </a:xfrm>
            <a:custGeom>
              <a:avLst/>
              <a:gdLst/>
              <a:ahLst/>
              <a:cxnLst/>
              <a:rect l="l" t="t" r="r" b="b"/>
              <a:pathLst>
                <a:path w="6350" h="342900">
                  <a:moveTo>
                    <a:pt x="6096" y="34290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342900"/>
                  </a:lnTo>
                  <a:lnTo>
                    <a:pt x="6096" y="342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5301741" y="5742939"/>
              <a:ext cx="86868" cy="17297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5735319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5735319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6293104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6293104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5735320" y="2708655"/>
              <a:ext cx="558165" cy="6350"/>
            </a:xfrm>
            <a:custGeom>
              <a:avLst/>
              <a:gdLst/>
              <a:ahLst/>
              <a:cxnLst/>
              <a:rect l="l" t="t" r="r" b="b"/>
              <a:pathLst>
                <a:path w="558164" h="635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558164" h="6350">
                  <a:moveTo>
                    <a:pt x="33528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  <a:path w="558164" h="6350">
                  <a:moveTo>
                    <a:pt x="60960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0960" y="6096"/>
                  </a:lnTo>
                  <a:lnTo>
                    <a:pt x="60960" y="0"/>
                  </a:lnTo>
                  <a:close/>
                </a:path>
                <a:path w="558164" h="6350">
                  <a:moveTo>
                    <a:pt x="88392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8392" y="6096"/>
                  </a:lnTo>
                  <a:lnTo>
                    <a:pt x="88392" y="0"/>
                  </a:lnTo>
                  <a:close/>
                </a:path>
                <a:path w="558164" h="6350">
                  <a:moveTo>
                    <a:pt x="115824" y="0"/>
                  </a:moveTo>
                  <a:lnTo>
                    <a:pt x="109728" y="0"/>
                  </a:lnTo>
                  <a:lnTo>
                    <a:pt x="109728" y="6096"/>
                  </a:lnTo>
                  <a:lnTo>
                    <a:pt x="115824" y="6096"/>
                  </a:lnTo>
                  <a:lnTo>
                    <a:pt x="115824" y="0"/>
                  </a:lnTo>
                  <a:close/>
                </a:path>
                <a:path w="558164" h="6350">
                  <a:moveTo>
                    <a:pt x="143256" y="0"/>
                  </a:moveTo>
                  <a:lnTo>
                    <a:pt x="137160" y="0"/>
                  </a:lnTo>
                  <a:lnTo>
                    <a:pt x="137160" y="6096"/>
                  </a:lnTo>
                  <a:lnTo>
                    <a:pt x="143256" y="6096"/>
                  </a:lnTo>
                  <a:lnTo>
                    <a:pt x="143256" y="0"/>
                  </a:lnTo>
                  <a:close/>
                </a:path>
                <a:path w="558164" h="6350">
                  <a:moveTo>
                    <a:pt x="172212" y="0"/>
                  </a:moveTo>
                  <a:lnTo>
                    <a:pt x="164592" y="0"/>
                  </a:lnTo>
                  <a:lnTo>
                    <a:pt x="164592" y="6096"/>
                  </a:lnTo>
                  <a:lnTo>
                    <a:pt x="172212" y="6096"/>
                  </a:lnTo>
                  <a:lnTo>
                    <a:pt x="172212" y="0"/>
                  </a:lnTo>
                  <a:close/>
                </a:path>
                <a:path w="558164" h="6350">
                  <a:moveTo>
                    <a:pt x="199644" y="0"/>
                  </a:moveTo>
                  <a:lnTo>
                    <a:pt x="193548" y="0"/>
                  </a:lnTo>
                  <a:lnTo>
                    <a:pt x="193548" y="6096"/>
                  </a:lnTo>
                  <a:lnTo>
                    <a:pt x="199644" y="6096"/>
                  </a:lnTo>
                  <a:lnTo>
                    <a:pt x="199644" y="0"/>
                  </a:lnTo>
                  <a:close/>
                </a:path>
                <a:path w="558164" h="6350">
                  <a:moveTo>
                    <a:pt x="227076" y="0"/>
                  </a:moveTo>
                  <a:lnTo>
                    <a:pt x="220980" y="0"/>
                  </a:lnTo>
                  <a:lnTo>
                    <a:pt x="220980" y="6096"/>
                  </a:lnTo>
                  <a:lnTo>
                    <a:pt x="227076" y="6096"/>
                  </a:lnTo>
                  <a:lnTo>
                    <a:pt x="227076" y="0"/>
                  </a:lnTo>
                  <a:close/>
                </a:path>
                <a:path w="558164" h="6350">
                  <a:moveTo>
                    <a:pt x="254508" y="0"/>
                  </a:moveTo>
                  <a:lnTo>
                    <a:pt x="248412" y="0"/>
                  </a:lnTo>
                  <a:lnTo>
                    <a:pt x="248412" y="6096"/>
                  </a:lnTo>
                  <a:lnTo>
                    <a:pt x="254508" y="6096"/>
                  </a:lnTo>
                  <a:lnTo>
                    <a:pt x="254508" y="0"/>
                  </a:lnTo>
                  <a:close/>
                </a:path>
                <a:path w="558164" h="6350">
                  <a:moveTo>
                    <a:pt x="281940" y="0"/>
                  </a:moveTo>
                  <a:lnTo>
                    <a:pt x="275844" y="0"/>
                  </a:lnTo>
                  <a:lnTo>
                    <a:pt x="275844" y="6096"/>
                  </a:lnTo>
                  <a:lnTo>
                    <a:pt x="281940" y="6096"/>
                  </a:lnTo>
                  <a:lnTo>
                    <a:pt x="281940" y="0"/>
                  </a:lnTo>
                  <a:close/>
                </a:path>
                <a:path w="558164" h="6350">
                  <a:moveTo>
                    <a:pt x="309372" y="0"/>
                  </a:moveTo>
                  <a:lnTo>
                    <a:pt x="303276" y="0"/>
                  </a:lnTo>
                  <a:lnTo>
                    <a:pt x="303276" y="6096"/>
                  </a:lnTo>
                  <a:lnTo>
                    <a:pt x="309372" y="6096"/>
                  </a:lnTo>
                  <a:lnTo>
                    <a:pt x="309372" y="0"/>
                  </a:lnTo>
                  <a:close/>
                </a:path>
                <a:path w="558164" h="6350">
                  <a:moveTo>
                    <a:pt x="336804" y="0"/>
                  </a:moveTo>
                  <a:lnTo>
                    <a:pt x="330708" y="0"/>
                  </a:lnTo>
                  <a:lnTo>
                    <a:pt x="330708" y="6096"/>
                  </a:lnTo>
                  <a:lnTo>
                    <a:pt x="336804" y="6096"/>
                  </a:lnTo>
                  <a:lnTo>
                    <a:pt x="336804" y="0"/>
                  </a:lnTo>
                  <a:close/>
                </a:path>
                <a:path w="558164" h="6350">
                  <a:moveTo>
                    <a:pt x="364236" y="0"/>
                  </a:moveTo>
                  <a:lnTo>
                    <a:pt x="358140" y="0"/>
                  </a:lnTo>
                  <a:lnTo>
                    <a:pt x="358140" y="6096"/>
                  </a:lnTo>
                  <a:lnTo>
                    <a:pt x="364236" y="6096"/>
                  </a:lnTo>
                  <a:lnTo>
                    <a:pt x="364236" y="0"/>
                  </a:lnTo>
                  <a:close/>
                </a:path>
                <a:path w="558164" h="6350">
                  <a:moveTo>
                    <a:pt x="393192" y="0"/>
                  </a:moveTo>
                  <a:lnTo>
                    <a:pt x="385572" y="0"/>
                  </a:lnTo>
                  <a:lnTo>
                    <a:pt x="385572" y="6096"/>
                  </a:lnTo>
                  <a:lnTo>
                    <a:pt x="393192" y="6096"/>
                  </a:lnTo>
                  <a:lnTo>
                    <a:pt x="393192" y="0"/>
                  </a:lnTo>
                  <a:close/>
                </a:path>
                <a:path w="558164" h="6350">
                  <a:moveTo>
                    <a:pt x="420624" y="0"/>
                  </a:moveTo>
                  <a:lnTo>
                    <a:pt x="413004" y="0"/>
                  </a:lnTo>
                  <a:lnTo>
                    <a:pt x="413004" y="6096"/>
                  </a:lnTo>
                  <a:lnTo>
                    <a:pt x="420624" y="6096"/>
                  </a:lnTo>
                  <a:lnTo>
                    <a:pt x="420624" y="0"/>
                  </a:lnTo>
                  <a:close/>
                </a:path>
                <a:path w="558164" h="6350">
                  <a:moveTo>
                    <a:pt x="448056" y="0"/>
                  </a:moveTo>
                  <a:lnTo>
                    <a:pt x="441960" y="0"/>
                  </a:lnTo>
                  <a:lnTo>
                    <a:pt x="441960" y="6096"/>
                  </a:lnTo>
                  <a:lnTo>
                    <a:pt x="448056" y="6096"/>
                  </a:lnTo>
                  <a:lnTo>
                    <a:pt x="448056" y="0"/>
                  </a:lnTo>
                  <a:close/>
                </a:path>
                <a:path w="558164" h="6350">
                  <a:moveTo>
                    <a:pt x="475488" y="0"/>
                  </a:moveTo>
                  <a:lnTo>
                    <a:pt x="467868" y="0"/>
                  </a:lnTo>
                  <a:lnTo>
                    <a:pt x="467868" y="6096"/>
                  </a:lnTo>
                  <a:lnTo>
                    <a:pt x="475488" y="6096"/>
                  </a:lnTo>
                  <a:lnTo>
                    <a:pt x="475488" y="0"/>
                  </a:lnTo>
                  <a:close/>
                </a:path>
                <a:path w="558164" h="6350">
                  <a:moveTo>
                    <a:pt x="502920" y="0"/>
                  </a:moveTo>
                  <a:lnTo>
                    <a:pt x="496824" y="0"/>
                  </a:lnTo>
                  <a:lnTo>
                    <a:pt x="496824" y="6096"/>
                  </a:lnTo>
                  <a:lnTo>
                    <a:pt x="502920" y="6096"/>
                  </a:lnTo>
                  <a:lnTo>
                    <a:pt x="502920" y="0"/>
                  </a:lnTo>
                  <a:close/>
                </a:path>
                <a:path w="558164" h="6350">
                  <a:moveTo>
                    <a:pt x="530352" y="0"/>
                  </a:moveTo>
                  <a:lnTo>
                    <a:pt x="524256" y="0"/>
                  </a:lnTo>
                  <a:lnTo>
                    <a:pt x="524256" y="6096"/>
                  </a:lnTo>
                  <a:lnTo>
                    <a:pt x="530352" y="6096"/>
                  </a:lnTo>
                  <a:lnTo>
                    <a:pt x="530352" y="0"/>
                  </a:lnTo>
                  <a:close/>
                </a:path>
                <a:path w="558164" h="6350">
                  <a:moveTo>
                    <a:pt x="557784" y="0"/>
                  </a:moveTo>
                  <a:lnTo>
                    <a:pt x="551688" y="0"/>
                  </a:lnTo>
                  <a:lnTo>
                    <a:pt x="551688" y="6096"/>
                  </a:lnTo>
                  <a:lnTo>
                    <a:pt x="557784" y="6096"/>
                  </a:lnTo>
                  <a:lnTo>
                    <a:pt x="557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6155944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6155944" y="27086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6178804" y="2708655"/>
              <a:ext cx="253365" cy="7620"/>
            </a:xfrm>
            <a:custGeom>
              <a:avLst/>
              <a:gdLst/>
              <a:ahLst/>
              <a:cxnLst/>
              <a:rect l="l" t="t" r="r" b="b"/>
              <a:pathLst>
                <a:path w="253364" h="7619">
                  <a:moveTo>
                    <a:pt x="76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lnTo>
                    <a:pt x="7620" y="0"/>
                  </a:lnTo>
                  <a:close/>
                </a:path>
                <a:path w="253364" h="7619">
                  <a:moveTo>
                    <a:pt x="35052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5052" y="7620"/>
                  </a:lnTo>
                  <a:lnTo>
                    <a:pt x="35052" y="0"/>
                  </a:lnTo>
                  <a:close/>
                </a:path>
                <a:path w="253364" h="7619">
                  <a:moveTo>
                    <a:pt x="62484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2484" y="7620"/>
                  </a:lnTo>
                  <a:lnTo>
                    <a:pt x="62484" y="0"/>
                  </a:lnTo>
                  <a:close/>
                </a:path>
                <a:path w="253364" h="7619">
                  <a:moveTo>
                    <a:pt x="89916" y="0"/>
                  </a:moveTo>
                  <a:lnTo>
                    <a:pt x="82296" y="0"/>
                  </a:lnTo>
                  <a:lnTo>
                    <a:pt x="82296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253364" h="7619">
                  <a:moveTo>
                    <a:pt x="117348" y="0"/>
                  </a:moveTo>
                  <a:lnTo>
                    <a:pt x="109728" y="0"/>
                  </a:lnTo>
                  <a:lnTo>
                    <a:pt x="109728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  <a:path w="253364" h="7619">
                  <a:moveTo>
                    <a:pt x="144780" y="0"/>
                  </a:moveTo>
                  <a:lnTo>
                    <a:pt x="137160" y="0"/>
                  </a:lnTo>
                  <a:lnTo>
                    <a:pt x="137160" y="7620"/>
                  </a:lnTo>
                  <a:lnTo>
                    <a:pt x="144780" y="7620"/>
                  </a:lnTo>
                  <a:lnTo>
                    <a:pt x="144780" y="0"/>
                  </a:lnTo>
                  <a:close/>
                </a:path>
                <a:path w="253364" h="7619">
                  <a:moveTo>
                    <a:pt x="172212" y="0"/>
                  </a:moveTo>
                  <a:lnTo>
                    <a:pt x="164592" y="0"/>
                  </a:lnTo>
                  <a:lnTo>
                    <a:pt x="164592" y="7620"/>
                  </a:lnTo>
                  <a:lnTo>
                    <a:pt x="172212" y="7620"/>
                  </a:lnTo>
                  <a:lnTo>
                    <a:pt x="172212" y="0"/>
                  </a:lnTo>
                  <a:close/>
                </a:path>
                <a:path w="253364" h="7619">
                  <a:moveTo>
                    <a:pt x="199644" y="0"/>
                  </a:moveTo>
                  <a:lnTo>
                    <a:pt x="192024" y="0"/>
                  </a:lnTo>
                  <a:lnTo>
                    <a:pt x="192024" y="7620"/>
                  </a:lnTo>
                  <a:lnTo>
                    <a:pt x="199644" y="7620"/>
                  </a:lnTo>
                  <a:lnTo>
                    <a:pt x="199644" y="0"/>
                  </a:lnTo>
                  <a:close/>
                </a:path>
                <a:path w="253364" h="7619">
                  <a:moveTo>
                    <a:pt x="227076" y="0"/>
                  </a:moveTo>
                  <a:lnTo>
                    <a:pt x="220980" y="0"/>
                  </a:lnTo>
                  <a:lnTo>
                    <a:pt x="220980" y="7620"/>
                  </a:lnTo>
                  <a:lnTo>
                    <a:pt x="227076" y="7620"/>
                  </a:lnTo>
                  <a:lnTo>
                    <a:pt x="227076" y="0"/>
                  </a:lnTo>
                  <a:close/>
                </a:path>
                <a:path w="253364" h="7619">
                  <a:moveTo>
                    <a:pt x="252984" y="0"/>
                  </a:moveTo>
                  <a:lnTo>
                    <a:pt x="248412" y="0"/>
                  </a:lnTo>
                  <a:lnTo>
                    <a:pt x="248412" y="7620"/>
                  </a:lnTo>
                  <a:lnTo>
                    <a:pt x="252984" y="7620"/>
                  </a:lnTo>
                  <a:lnTo>
                    <a:pt x="2529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6155944" y="2708655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1523" y="7619"/>
                  </a:moveTo>
                  <a:lnTo>
                    <a:pt x="1523" y="0"/>
                  </a:lnTo>
                  <a:lnTo>
                    <a:pt x="0" y="6095"/>
                  </a:lnTo>
                  <a:lnTo>
                    <a:pt x="152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6155944" y="2708655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1523" y="0"/>
                  </a:moveTo>
                  <a:lnTo>
                    <a:pt x="1523" y="7619"/>
                  </a:lnTo>
                  <a:lnTo>
                    <a:pt x="0" y="6095"/>
                  </a:lnTo>
                  <a:lnTo>
                    <a:pt x="152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6364732" y="2672079"/>
              <a:ext cx="68580" cy="81280"/>
            </a:xfrm>
            <a:custGeom>
              <a:avLst/>
              <a:gdLst/>
              <a:ahLst/>
              <a:cxnLst/>
              <a:rect l="l" t="t" r="r" b="b"/>
              <a:pathLst>
                <a:path w="68579" h="81280">
                  <a:moveTo>
                    <a:pt x="68580" y="41148"/>
                  </a:moveTo>
                  <a:lnTo>
                    <a:pt x="0" y="0"/>
                  </a:lnTo>
                  <a:lnTo>
                    <a:pt x="22860" y="41148"/>
                  </a:lnTo>
                  <a:lnTo>
                    <a:pt x="0" y="80772"/>
                  </a:lnTo>
                  <a:lnTo>
                    <a:pt x="68580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6384544" y="27117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7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6361683" y="267055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0"/>
                  </a:move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6361683" y="267055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48"/>
                  </a:moveTo>
                  <a:lnTo>
                    <a:pt x="6095" y="0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6381495" y="27056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6381495" y="27056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3048" y="9143"/>
                  </a:lnTo>
                  <a:lnTo>
                    <a:pt x="0" y="3048"/>
                  </a:lnTo>
                  <a:lnTo>
                    <a:pt x="6095" y="0"/>
                  </a:lnTo>
                  <a:lnTo>
                    <a:pt x="9143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6367779" y="26812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3047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6367779" y="26812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3048" y="9143"/>
                  </a:lnTo>
                  <a:lnTo>
                    <a:pt x="0" y="3047"/>
                  </a:lnTo>
                  <a:lnTo>
                    <a:pt x="6096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6363207" y="266903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5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6363207" y="266903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5"/>
                  </a:moveTo>
                  <a:lnTo>
                    <a:pt x="3047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6431788" y="27101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0"/>
                  </a:moveTo>
                  <a:lnTo>
                    <a:pt x="0" y="4571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6431788" y="27101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0"/>
                  </a:moveTo>
                  <a:lnTo>
                    <a:pt x="0" y="4571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6363207" y="26690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6363207" y="26690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7" y="0"/>
                  </a:lnTo>
                  <a:lnTo>
                    <a:pt x="9143" y="3048"/>
                  </a:lnTo>
                  <a:lnTo>
                    <a:pt x="6095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6386067" y="26842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7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7620" y="9143"/>
                  </a:lnTo>
                  <a:lnTo>
                    <a:pt x="10668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6386067" y="26842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1"/>
                  </a:moveTo>
                  <a:lnTo>
                    <a:pt x="4572" y="0"/>
                  </a:lnTo>
                  <a:lnTo>
                    <a:pt x="10668" y="3047"/>
                  </a:lnTo>
                  <a:lnTo>
                    <a:pt x="7620" y="9143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55"/>
            <p:cNvSpPr/>
            <p:nvPr/>
          </p:nvSpPr>
          <p:spPr>
            <a:xfrm>
              <a:off x="6410451" y="2697987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8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096" y="7620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56"/>
            <p:cNvSpPr/>
            <p:nvPr/>
          </p:nvSpPr>
          <p:spPr>
            <a:xfrm>
              <a:off x="6410451" y="2697987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0" y="4572"/>
                  </a:moveTo>
                  <a:lnTo>
                    <a:pt x="3048" y="0"/>
                  </a:lnTo>
                  <a:lnTo>
                    <a:pt x="10668" y="3048"/>
                  </a:lnTo>
                  <a:lnTo>
                    <a:pt x="6096" y="76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6431788" y="27101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3048" y="4571"/>
                  </a:moveTo>
                  <a:lnTo>
                    <a:pt x="0" y="0"/>
                  </a:lnTo>
                  <a:lnTo>
                    <a:pt x="3048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6431788" y="271017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80">
                  <a:moveTo>
                    <a:pt x="0" y="0"/>
                  </a:moveTo>
                  <a:lnTo>
                    <a:pt x="3048" y="45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6363207" y="27498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0" y="0"/>
                  </a:lnTo>
                  <a:lnTo>
                    <a:pt x="304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6363207" y="27498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5"/>
                  </a:moveTo>
                  <a:lnTo>
                    <a:pt x="0" y="0"/>
                  </a:lnTo>
                  <a:lnTo>
                    <a:pt x="3047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6425691" y="271017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7620"/>
                  </a:moveTo>
                  <a:lnTo>
                    <a:pt x="6096" y="7620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2"/>
            <p:cNvSpPr/>
            <p:nvPr/>
          </p:nvSpPr>
          <p:spPr>
            <a:xfrm>
              <a:off x="6425691" y="271017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6096" y="0"/>
                  </a:moveTo>
                  <a:lnTo>
                    <a:pt x="9144" y="4571"/>
                  </a:lnTo>
                  <a:lnTo>
                    <a:pt x="3048" y="7619"/>
                  </a:ln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6402832" y="27238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3047" y="9143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6402832" y="27238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6"/>
                  </a:lnTo>
                  <a:lnTo>
                    <a:pt x="3047" y="9143"/>
                  </a:ln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6378447" y="27376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6" name="object 1566"/>
            <p:cNvSpPr/>
            <p:nvPr/>
          </p:nvSpPr>
          <p:spPr>
            <a:xfrm>
              <a:off x="6378447" y="27376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3" y="4572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67"/>
            <p:cNvSpPr/>
            <p:nvPr/>
          </p:nvSpPr>
          <p:spPr>
            <a:xfrm>
              <a:off x="6361683" y="275132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3047"/>
                  </a:moveTo>
                  <a:lnTo>
                    <a:pt x="0" y="0"/>
                  </a:lnTo>
                  <a:lnTo>
                    <a:pt x="6095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6361683" y="2751327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3047"/>
                  </a:moveTo>
                  <a:lnTo>
                    <a:pt x="0" y="0"/>
                  </a:lnTo>
                  <a:lnTo>
                    <a:pt x="6095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6384544" y="27117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5" y="3047"/>
                  </a:moveTo>
                  <a:lnTo>
                    <a:pt x="0" y="0"/>
                  </a:lnTo>
                  <a:lnTo>
                    <a:pt x="6095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6384544" y="27117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5" y="3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1" name="object 1571"/>
            <p:cNvSpPr/>
            <p:nvPr/>
          </p:nvSpPr>
          <p:spPr>
            <a:xfrm>
              <a:off x="6361683" y="27452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1" y="0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2" name="object 1572"/>
            <p:cNvSpPr/>
            <p:nvPr/>
          </p:nvSpPr>
          <p:spPr>
            <a:xfrm>
              <a:off x="6361683" y="27452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3"/>
                  </a:moveTo>
                  <a:lnTo>
                    <a:pt x="0" y="6095"/>
                  </a:lnTo>
                  <a:lnTo>
                    <a:pt x="4571" y="0"/>
                  </a:lnTo>
                  <a:lnTo>
                    <a:pt x="9143" y="3048"/>
                  </a:lnTo>
                  <a:lnTo>
                    <a:pt x="6095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3" name="object 1573"/>
            <p:cNvSpPr/>
            <p:nvPr/>
          </p:nvSpPr>
          <p:spPr>
            <a:xfrm>
              <a:off x="6375400" y="27208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4" name="object 1574"/>
            <p:cNvSpPr/>
            <p:nvPr/>
          </p:nvSpPr>
          <p:spPr>
            <a:xfrm>
              <a:off x="6375400" y="27208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3048" y="0"/>
                  </a:lnTo>
                  <a:lnTo>
                    <a:pt x="9144" y="4571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5" name="object 1575"/>
            <p:cNvSpPr/>
            <p:nvPr/>
          </p:nvSpPr>
          <p:spPr>
            <a:xfrm>
              <a:off x="6454648" y="2640075"/>
              <a:ext cx="149860" cy="195580"/>
            </a:xfrm>
            <a:custGeom>
              <a:avLst/>
              <a:gdLst/>
              <a:ahLst/>
              <a:cxnLst/>
              <a:rect l="l" t="t" r="r" b="b"/>
              <a:pathLst>
                <a:path w="149859" h="195580">
                  <a:moveTo>
                    <a:pt x="149352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0" y="195072"/>
                  </a:lnTo>
                  <a:lnTo>
                    <a:pt x="149352" y="195072"/>
                  </a:lnTo>
                  <a:lnTo>
                    <a:pt x="149352" y="182880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6" name="object 1576"/>
            <p:cNvSpPr/>
            <p:nvPr/>
          </p:nvSpPr>
          <p:spPr>
            <a:xfrm>
              <a:off x="6431788" y="2629407"/>
              <a:ext cx="147955" cy="193675"/>
            </a:xfrm>
            <a:custGeom>
              <a:avLst/>
              <a:gdLst/>
              <a:ahLst/>
              <a:cxnLst/>
              <a:rect l="l" t="t" r="r" b="b"/>
              <a:pathLst>
                <a:path w="147954" h="193675">
                  <a:moveTo>
                    <a:pt x="147827" y="193548"/>
                  </a:moveTo>
                  <a:lnTo>
                    <a:pt x="147827" y="0"/>
                  </a:lnTo>
                  <a:lnTo>
                    <a:pt x="0" y="0"/>
                  </a:lnTo>
                  <a:lnTo>
                    <a:pt x="0" y="193548"/>
                  </a:lnTo>
                  <a:lnTo>
                    <a:pt x="147827" y="1935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7" name="object 1577"/>
            <p:cNvSpPr/>
            <p:nvPr/>
          </p:nvSpPr>
          <p:spPr>
            <a:xfrm>
              <a:off x="6431788" y="2629407"/>
              <a:ext cx="147955" cy="193675"/>
            </a:xfrm>
            <a:custGeom>
              <a:avLst/>
              <a:gdLst/>
              <a:ahLst/>
              <a:cxnLst/>
              <a:rect l="l" t="t" r="r" b="b"/>
              <a:pathLst>
                <a:path w="147954" h="193675">
                  <a:moveTo>
                    <a:pt x="147827" y="0"/>
                  </a:moveTo>
                  <a:lnTo>
                    <a:pt x="147827" y="193548"/>
                  </a:lnTo>
                  <a:lnTo>
                    <a:pt x="0" y="193548"/>
                  </a:lnTo>
                  <a:lnTo>
                    <a:pt x="0" y="0"/>
                  </a:lnTo>
                  <a:lnTo>
                    <a:pt x="147827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8" name="object 1578"/>
            <p:cNvSpPr/>
            <p:nvPr/>
          </p:nvSpPr>
          <p:spPr>
            <a:xfrm>
              <a:off x="6454648" y="2649219"/>
              <a:ext cx="102235" cy="40005"/>
            </a:xfrm>
            <a:custGeom>
              <a:avLst/>
              <a:gdLst/>
              <a:ahLst/>
              <a:cxnLst/>
              <a:rect l="l" t="t" r="r" b="b"/>
              <a:pathLst>
                <a:path w="102234" h="40005">
                  <a:moveTo>
                    <a:pt x="102108" y="35052"/>
                  </a:moveTo>
                  <a:lnTo>
                    <a:pt x="0" y="35052"/>
                  </a:lnTo>
                  <a:lnTo>
                    <a:pt x="0" y="39624"/>
                  </a:lnTo>
                  <a:lnTo>
                    <a:pt x="102108" y="39624"/>
                  </a:lnTo>
                  <a:lnTo>
                    <a:pt x="102108" y="35052"/>
                  </a:lnTo>
                  <a:close/>
                </a:path>
                <a:path w="102234" h="40005">
                  <a:moveTo>
                    <a:pt x="102108" y="21336"/>
                  </a:moveTo>
                  <a:lnTo>
                    <a:pt x="0" y="21336"/>
                  </a:lnTo>
                  <a:lnTo>
                    <a:pt x="0" y="28956"/>
                  </a:lnTo>
                  <a:lnTo>
                    <a:pt x="102108" y="28956"/>
                  </a:lnTo>
                  <a:lnTo>
                    <a:pt x="102108" y="21336"/>
                  </a:lnTo>
                  <a:close/>
                </a:path>
                <a:path w="102234" h="40005">
                  <a:moveTo>
                    <a:pt x="102108" y="10668"/>
                  </a:moveTo>
                  <a:lnTo>
                    <a:pt x="0" y="10668"/>
                  </a:lnTo>
                  <a:lnTo>
                    <a:pt x="0" y="18288"/>
                  </a:lnTo>
                  <a:lnTo>
                    <a:pt x="102108" y="18288"/>
                  </a:lnTo>
                  <a:lnTo>
                    <a:pt x="102108" y="10668"/>
                  </a:lnTo>
                  <a:close/>
                </a:path>
                <a:path w="102234" h="40005">
                  <a:moveTo>
                    <a:pt x="10210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02108" y="6096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9" name="object 1579"/>
          <p:cNvSpPr txBox="1"/>
          <p:nvPr/>
        </p:nvSpPr>
        <p:spPr>
          <a:xfrm>
            <a:off x="5093715" y="2821190"/>
            <a:ext cx="1510030" cy="247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95"/>
              </a:spcBef>
              <a:tabLst>
                <a:tab pos="153670" algn="l"/>
                <a:tab pos="403225" algn="l"/>
              </a:tabLst>
            </a:pPr>
            <a:r>
              <a:rPr sz="4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50" i="1" spc="-5" dirty="0">
                <a:latin typeface="Times New Roman"/>
                <a:cs typeface="Times New Roman"/>
              </a:rPr>
              <a:t>	</a:t>
            </a:r>
            <a:r>
              <a:rPr sz="450" i="1" spc="5" dirty="0">
                <a:latin typeface="Times New Roman"/>
                <a:cs typeface="Times New Roman"/>
              </a:rPr>
              <a:t>Ti </a:t>
            </a:r>
            <a:r>
              <a:rPr sz="450" i="1" spc="-35" dirty="0">
                <a:latin typeface="Times New Roman"/>
                <a:cs typeface="Times New Roman"/>
              </a:rPr>
              <a:t>mi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r>
              <a:rPr sz="450" i="1" spc="10" dirty="0">
                <a:latin typeface="Times New Roman"/>
                <a:cs typeface="Times New Roman"/>
              </a:rPr>
              <a:t>ng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50">
              <a:latin typeface="Times New Roman"/>
              <a:cs typeface="Times New Roman"/>
            </a:endParaRPr>
          </a:p>
          <a:p>
            <a:pPr marR="86995" algn="r">
              <a:lnSpc>
                <a:spcPct val="100000"/>
              </a:lnSpc>
              <a:tabLst>
                <a:tab pos="1188085" algn="l"/>
              </a:tabLst>
            </a:pPr>
            <a:r>
              <a:rPr sz="675" spc="-7" baseline="6172" dirty="0">
                <a:latin typeface="Times New Roman"/>
                <a:cs typeface="Times New Roman"/>
              </a:rPr>
              <a:t>Netlist</a:t>
            </a:r>
            <a:r>
              <a:rPr sz="675" baseline="6172" dirty="0">
                <a:latin typeface="Times New Roman"/>
                <a:cs typeface="Times New Roman"/>
              </a:rPr>
              <a:t> </a:t>
            </a:r>
            <a:r>
              <a:rPr sz="675" spc="-7" baseline="6172" dirty="0">
                <a:latin typeface="Times New Roman"/>
                <a:cs typeface="Times New Roman"/>
              </a:rPr>
              <a:t>creator	</a:t>
            </a:r>
            <a:r>
              <a:rPr sz="450" i="1" spc="-25" dirty="0">
                <a:latin typeface="Times New Roman"/>
                <a:cs typeface="Times New Roman"/>
              </a:rPr>
              <a:t>Ne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20" dirty="0">
                <a:latin typeface="Times New Roman"/>
                <a:cs typeface="Times New Roman"/>
              </a:rPr>
              <a:t>t</a:t>
            </a:r>
            <a:r>
              <a:rPr sz="450" i="1" spc="-25" dirty="0">
                <a:latin typeface="Times New Roman"/>
                <a:cs typeface="Times New Roman"/>
              </a:rPr>
              <a:t> </a:t>
            </a:r>
            <a:r>
              <a:rPr sz="450" i="1" spc="20" dirty="0">
                <a:latin typeface="Times New Roman"/>
                <a:cs typeface="Times New Roman"/>
              </a:rPr>
              <a:t>l</a:t>
            </a:r>
            <a:r>
              <a:rPr sz="450" i="1" spc="-2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r>
              <a:rPr sz="450" i="1" spc="-1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580" name="object 1580"/>
          <p:cNvGrpSpPr/>
          <p:nvPr/>
        </p:nvGrpSpPr>
        <p:grpSpPr>
          <a:xfrm>
            <a:off x="5727572" y="2330576"/>
            <a:ext cx="995680" cy="184785"/>
            <a:chOff x="5727572" y="2330576"/>
            <a:chExt cx="995680" cy="184785"/>
          </a:xfrm>
        </p:grpSpPr>
        <p:sp>
          <p:nvSpPr>
            <p:cNvPr id="1581" name="object 1581"/>
            <p:cNvSpPr/>
            <p:nvPr/>
          </p:nvSpPr>
          <p:spPr>
            <a:xfrm>
              <a:off x="5730747" y="240690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2"/>
            <p:cNvSpPr/>
            <p:nvPr/>
          </p:nvSpPr>
          <p:spPr>
            <a:xfrm>
              <a:off x="5730747" y="240690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83"/>
            <p:cNvSpPr/>
            <p:nvPr/>
          </p:nvSpPr>
          <p:spPr>
            <a:xfrm>
              <a:off x="6073647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84"/>
            <p:cNvSpPr/>
            <p:nvPr/>
          </p:nvSpPr>
          <p:spPr>
            <a:xfrm>
              <a:off x="6073647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5730748" y="2406903"/>
              <a:ext cx="337185" cy="7620"/>
            </a:xfrm>
            <a:custGeom>
              <a:avLst/>
              <a:gdLst/>
              <a:ahLst/>
              <a:cxnLst/>
              <a:rect l="l" t="t" r="r" b="b"/>
              <a:pathLst>
                <a:path w="337185" h="7619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337185" h="7619">
                  <a:moveTo>
                    <a:pt x="33528" y="0"/>
                  </a:moveTo>
                  <a:lnTo>
                    <a:pt x="25908" y="0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  <a:path w="337185" h="7619">
                  <a:moveTo>
                    <a:pt x="60960" y="0"/>
                  </a:moveTo>
                  <a:lnTo>
                    <a:pt x="53340" y="0"/>
                  </a:lnTo>
                  <a:lnTo>
                    <a:pt x="53340" y="6096"/>
                  </a:lnTo>
                  <a:lnTo>
                    <a:pt x="60960" y="6096"/>
                  </a:lnTo>
                  <a:lnTo>
                    <a:pt x="60960" y="0"/>
                  </a:lnTo>
                  <a:close/>
                </a:path>
                <a:path w="337185" h="7619">
                  <a:moveTo>
                    <a:pt x="88392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8392" y="6096"/>
                  </a:lnTo>
                  <a:lnTo>
                    <a:pt x="88392" y="0"/>
                  </a:lnTo>
                  <a:close/>
                </a:path>
                <a:path w="337185" h="7619">
                  <a:moveTo>
                    <a:pt x="115824" y="0"/>
                  </a:moveTo>
                  <a:lnTo>
                    <a:pt x="109728" y="0"/>
                  </a:lnTo>
                  <a:lnTo>
                    <a:pt x="109728" y="6096"/>
                  </a:lnTo>
                  <a:lnTo>
                    <a:pt x="115824" y="6096"/>
                  </a:lnTo>
                  <a:lnTo>
                    <a:pt x="115824" y="0"/>
                  </a:lnTo>
                  <a:close/>
                </a:path>
                <a:path w="337185" h="7619">
                  <a:moveTo>
                    <a:pt x="144780" y="0"/>
                  </a:moveTo>
                  <a:lnTo>
                    <a:pt x="137160" y="0"/>
                  </a:lnTo>
                  <a:lnTo>
                    <a:pt x="137160" y="6096"/>
                  </a:lnTo>
                  <a:lnTo>
                    <a:pt x="144780" y="6096"/>
                  </a:lnTo>
                  <a:lnTo>
                    <a:pt x="144780" y="0"/>
                  </a:lnTo>
                  <a:close/>
                </a:path>
                <a:path w="337185" h="7619">
                  <a:moveTo>
                    <a:pt x="172212" y="0"/>
                  </a:moveTo>
                  <a:lnTo>
                    <a:pt x="164592" y="0"/>
                  </a:lnTo>
                  <a:lnTo>
                    <a:pt x="164592" y="6096"/>
                  </a:lnTo>
                  <a:lnTo>
                    <a:pt x="172212" y="6096"/>
                  </a:lnTo>
                  <a:lnTo>
                    <a:pt x="172212" y="0"/>
                  </a:lnTo>
                  <a:close/>
                </a:path>
                <a:path w="337185" h="7619">
                  <a:moveTo>
                    <a:pt x="199644" y="0"/>
                  </a:moveTo>
                  <a:lnTo>
                    <a:pt x="192024" y="0"/>
                  </a:lnTo>
                  <a:lnTo>
                    <a:pt x="192024" y="6096"/>
                  </a:lnTo>
                  <a:lnTo>
                    <a:pt x="199644" y="6096"/>
                  </a:lnTo>
                  <a:lnTo>
                    <a:pt x="199644" y="0"/>
                  </a:lnTo>
                  <a:close/>
                </a:path>
                <a:path w="337185" h="7619">
                  <a:moveTo>
                    <a:pt x="227076" y="0"/>
                  </a:moveTo>
                  <a:lnTo>
                    <a:pt x="219456" y="0"/>
                  </a:lnTo>
                  <a:lnTo>
                    <a:pt x="219456" y="6096"/>
                  </a:lnTo>
                  <a:lnTo>
                    <a:pt x="227076" y="6096"/>
                  </a:lnTo>
                  <a:lnTo>
                    <a:pt x="227076" y="0"/>
                  </a:lnTo>
                  <a:close/>
                </a:path>
                <a:path w="337185" h="7619">
                  <a:moveTo>
                    <a:pt x="254508" y="1524"/>
                  </a:moveTo>
                  <a:lnTo>
                    <a:pt x="246888" y="1524"/>
                  </a:lnTo>
                  <a:lnTo>
                    <a:pt x="246888" y="7620"/>
                  </a:lnTo>
                  <a:lnTo>
                    <a:pt x="254508" y="7620"/>
                  </a:lnTo>
                  <a:lnTo>
                    <a:pt x="254508" y="1524"/>
                  </a:lnTo>
                  <a:close/>
                </a:path>
                <a:path w="337185" h="7619">
                  <a:moveTo>
                    <a:pt x="281940" y="1524"/>
                  </a:moveTo>
                  <a:lnTo>
                    <a:pt x="274320" y="1524"/>
                  </a:lnTo>
                  <a:lnTo>
                    <a:pt x="274320" y="7620"/>
                  </a:lnTo>
                  <a:lnTo>
                    <a:pt x="281940" y="7620"/>
                  </a:lnTo>
                  <a:lnTo>
                    <a:pt x="281940" y="1524"/>
                  </a:lnTo>
                  <a:close/>
                </a:path>
                <a:path w="337185" h="7619">
                  <a:moveTo>
                    <a:pt x="309372" y="1524"/>
                  </a:moveTo>
                  <a:lnTo>
                    <a:pt x="303276" y="1524"/>
                  </a:lnTo>
                  <a:lnTo>
                    <a:pt x="303276" y="7620"/>
                  </a:lnTo>
                  <a:lnTo>
                    <a:pt x="309372" y="7620"/>
                  </a:lnTo>
                  <a:lnTo>
                    <a:pt x="309372" y="1524"/>
                  </a:lnTo>
                  <a:close/>
                </a:path>
                <a:path w="337185" h="7619">
                  <a:moveTo>
                    <a:pt x="336804" y="1524"/>
                  </a:moveTo>
                  <a:lnTo>
                    <a:pt x="330708" y="1524"/>
                  </a:lnTo>
                  <a:lnTo>
                    <a:pt x="330708" y="7620"/>
                  </a:lnTo>
                  <a:lnTo>
                    <a:pt x="336804" y="7620"/>
                  </a:lnTo>
                  <a:lnTo>
                    <a:pt x="33680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6" name="object 1586"/>
            <p:cNvSpPr/>
            <p:nvPr/>
          </p:nvSpPr>
          <p:spPr>
            <a:xfrm>
              <a:off x="6160515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7" name="object 1587"/>
            <p:cNvSpPr/>
            <p:nvPr/>
          </p:nvSpPr>
          <p:spPr>
            <a:xfrm>
              <a:off x="6160515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5989827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5989827" y="24084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0" name="object 1590"/>
            <p:cNvSpPr/>
            <p:nvPr/>
          </p:nvSpPr>
          <p:spPr>
            <a:xfrm>
              <a:off x="5989828" y="2370327"/>
              <a:ext cx="170815" cy="81280"/>
            </a:xfrm>
            <a:custGeom>
              <a:avLst/>
              <a:gdLst/>
              <a:ahLst/>
              <a:cxnLst/>
              <a:rect l="l" t="t" r="r" b="b"/>
              <a:pathLst>
                <a:path w="170814" h="81280">
                  <a:moveTo>
                    <a:pt x="6096" y="38100"/>
                  </a:moveTo>
                  <a:lnTo>
                    <a:pt x="0" y="38100"/>
                  </a:lnTo>
                  <a:lnTo>
                    <a:pt x="0" y="44196"/>
                  </a:lnTo>
                  <a:lnTo>
                    <a:pt x="6096" y="44196"/>
                  </a:lnTo>
                  <a:lnTo>
                    <a:pt x="6096" y="38100"/>
                  </a:lnTo>
                  <a:close/>
                </a:path>
                <a:path w="170814" h="81280">
                  <a:moveTo>
                    <a:pt x="33528" y="38100"/>
                  </a:moveTo>
                  <a:lnTo>
                    <a:pt x="27432" y="38100"/>
                  </a:lnTo>
                  <a:lnTo>
                    <a:pt x="27432" y="44196"/>
                  </a:lnTo>
                  <a:lnTo>
                    <a:pt x="33528" y="44196"/>
                  </a:lnTo>
                  <a:lnTo>
                    <a:pt x="33528" y="38100"/>
                  </a:lnTo>
                  <a:close/>
                </a:path>
                <a:path w="170814" h="81280">
                  <a:moveTo>
                    <a:pt x="60960" y="38100"/>
                  </a:moveTo>
                  <a:lnTo>
                    <a:pt x="54864" y="38100"/>
                  </a:lnTo>
                  <a:lnTo>
                    <a:pt x="54864" y="44196"/>
                  </a:lnTo>
                  <a:lnTo>
                    <a:pt x="60960" y="44196"/>
                  </a:lnTo>
                  <a:lnTo>
                    <a:pt x="60960" y="38100"/>
                  </a:lnTo>
                  <a:close/>
                </a:path>
                <a:path w="170814" h="81280">
                  <a:moveTo>
                    <a:pt x="89916" y="38100"/>
                  </a:moveTo>
                  <a:lnTo>
                    <a:pt x="82296" y="38100"/>
                  </a:lnTo>
                  <a:lnTo>
                    <a:pt x="82296" y="44196"/>
                  </a:lnTo>
                  <a:lnTo>
                    <a:pt x="89916" y="44196"/>
                  </a:lnTo>
                  <a:lnTo>
                    <a:pt x="89916" y="38100"/>
                  </a:lnTo>
                  <a:close/>
                </a:path>
                <a:path w="170814" h="81280">
                  <a:moveTo>
                    <a:pt x="115824" y="38100"/>
                  </a:moveTo>
                  <a:lnTo>
                    <a:pt x="109728" y="38100"/>
                  </a:lnTo>
                  <a:lnTo>
                    <a:pt x="109728" y="44196"/>
                  </a:lnTo>
                  <a:lnTo>
                    <a:pt x="115824" y="44196"/>
                  </a:lnTo>
                  <a:lnTo>
                    <a:pt x="115824" y="38100"/>
                  </a:lnTo>
                  <a:close/>
                </a:path>
                <a:path w="170814" h="81280">
                  <a:moveTo>
                    <a:pt x="170688" y="38100"/>
                  </a:moveTo>
                  <a:lnTo>
                    <a:pt x="165608" y="38100"/>
                  </a:lnTo>
                  <a:lnTo>
                    <a:pt x="102108" y="0"/>
                  </a:lnTo>
                  <a:lnTo>
                    <a:pt x="124968" y="41148"/>
                  </a:lnTo>
                  <a:lnTo>
                    <a:pt x="102108" y="80772"/>
                  </a:lnTo>
                  <a:lnTo>
                    <a:pt x="165404" y="44196"/>
                  </a:lnTo>
                  <a:lnTo>
                    <a:pt x="170688" y="44196"/>
                  </a:lnTo>
                  <a:lnTo>
                    <a:pt x="170688" y="41148"/>
                  </a:lnTo>
                  <a:lnTo>
                    <a:pt x="170688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1" name="object 1591"/>
            <p:cNvSpPr/>
            <p:nvPr/>
          </p:nvSpPr>
          <p:spPr>
            <a:xfrm>
              <a:off x="6111747" y="2409951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2"/>
            <p:cNvSpPr/>
            <p:nvPr/>
          </p:nvSpPr>
          <p:spPr>
            <a:xfrm>
              <a:off x="6111747" y="2409951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7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3" name="object 1593"/>
            <p:cNvSpPr/>
            <p:nvPr/>
          </p:nvSpPr>
          <p:spPr>
            <a:xfrm>
              <a:off x="6088887" y="2368803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0"/>
                  </a:moveTo>
                  <a:lnTo>
                    <a:pt x="0" y="4571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4" name="object 1594"/>
            <p:cNvSpPr/>
            <p:nvPr/>
          </p:nvSpPr>
          <p:spPr>
            <a:xfrm>
              <a:off x="6088887" y="2368803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0" y="4571"/>
                  </a:moveTo>
                  <a:lnTo>
                    <a:pt x="6096" y="0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6108699" y="24038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6108699" y="24038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6094983" y="23809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4571" y="9143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6094983" y="23809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4571" y="9143"/>
                  </a:lnTo>
                  <a:lnTo>
                    <a:pt x="0" y="1524"/>
                  </a:lnTo>
                  <a:lnTo>
                    <a:pt x="6095" y="0"/>
                  </a:lnTo>
                  <a:lnTo>
                    <a:pt x="9143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6090411" y="23688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0"/>
                  </a:moveTo>
                  <a:lnTo>
                    <a:pt x="0" y="6095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6090411" y="236880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6095"/>
                  </a:moveTo>
                  <a:lnTo>
                    <a:pt x="3048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6160515" y="240842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2"/>
            <p:cNvSpPr/>
            <p:nvPr/>
          </p:nvSpPr>
          <p:spPr>
            <a:xfrm>
              <a:off x="6160515" y="2408427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03"/>
            <p:cNvSpPr/>
            <p:nvPr/>
          </p:nvSpPr>
          <p:spPr>
            <a:xfrm>
              <a:off x="6090411" y="23688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7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3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04"/>
            <p:cNvSpPr/>
            <p:nvPr/>
          </p:nvSpPr>
          <p:spPr>
            <a:xfrm>
              <a:off x="6090411" y="23688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8" y="0"/>
                  </a:lnTo>
                  <a:lnTo>
                    <a:pt x="9143" y="3047"/>
                  </a:lnTo>
                  <a:lnTo>
                    <a:pt x="6096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5" name="object 1605"/>
            <p:cNvSpPr/>
            <p:nvPr/>
          </p:nvSpPr>
          <p:spPr>
            <a:xfrm>
              <a:off x="6113271" y="2382519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6095" y="9143"/>
                  </a:lnTo>
                  <a:lnTo>
                    <a:pt x="10667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6" name="object 1606"/>
            <p:cNvSpPr/>
            <p:nvPr/>
          </p:nvSpPr>
          <p:spPr>
            <a:xfrm>
              <a:off x="6113271" y="2382519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2"/>
                  </a:moveTo>
                  <a:lnTo>
                    <a:pt x="4572" y="0"/>
                  </a:lnTo>
                  <a:lnTo>
                    <a:pt x="10667" y="3048"/>
                  </a:lnTo>
                  <a:lnTo>
                    <a:pt x="6095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07"/>
            <p:cNvSpPr/>
            <p:nvPr/>
          </p:nvSpPr>
          <p:spPr>
            <a:xfrm>
              <a:off x="6137655" y="23962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6096"/>
                  </a:lnTo>
                  <a:lnTo>
                    <a:pt x="7620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08"/>
            <p:cNvSpPr/>
            <p:nvPr/>
          </p:nvSpPr>
          <p:spPr>
            <a:xfrm>
              <a:off x="6137655" y="23962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4572" y="0"/>
                  </a:lnTo>
                  <a:lnTo>
                    <a:pt x="9144" y="3048"/>
                  </a:lnTo>
                  <a:lnTo>
                    <a:pt x="7620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09"/>
            <p:cNvSpPr/>
            <p:nvPr/>
          </p:nvSpPr>
          <p:spPr>
            <a:xfrm>
              <a:off x="6158991" y="240842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0" y="0"/>
                  </a:lnTo>
                  <a:lnTo>
                    <a:pt x="30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6158991" y="240842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8" y="609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6090411" y="244805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0" y="0"/>
                  </a:lnTo>
                  <a:lnTo>
                    <a:pt x="30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6090411" y="2448051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5"/>
                  </a:moveTo>
                  <a:lnTo>
                    <a:pt x="0" y="0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6152895" y="24084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3047"/>
                  </a:lnTo>
                  <a:lnTo>
                    <a:pt x="3048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14"/>
            <p:cNvSpPr/>
            <p:nvPr/>
          </p:nvSpPr>
          <p:spPr>
            <a:xfrm>
              <a:off x="6152895" y="24084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3048" y="9143"/>
                  </a:lnTo>
                  <a:lnTo>
                    <a:pt x="0" y="3047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15"/>
            <p:cNvSpPr/>
            <p:nvPr/>
          </p:nvSpPr>
          <p:spPr>
            <a:xfrm>
              <a:off x="6130035" y="24221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16"/>
            <p:cNvSpPr/>
            <p:nvPr/>
          </p:nvSpPr>
          <p:spPr>
            <a:xfrm>
              <a:off x="6130035" y="24221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3" y="6095"/>
                  </a:ln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6105651" y="24358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18"/>
            <p:cNvSpPr/>
            <p:nvPr/>
          </p:nvSpPr>
          <p:spPr>
            <a:xfrm>
              <a:off x="6105651" y="24358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19"/>
            <p:cNvSpPr/>
            <p:nvPr/>
          </p:nvSpPr>
          <p:spPr>
            <a:xfrm>
              <a:off x="6088887" y="244957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6088887" y="244957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6111747" y="2409951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7"/>
                  </a:moveTo>
                  <a:lnTo>
                    <a:pt x="0" y="0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6111747" y="2409951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6096" y="3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6088887" y="24434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24"/>
            <p:cNvSpPr/>
            <p:nvPr/>
          </p:nvSpPr>
          <p:spPr>
            <a:xfrm>
              <a:off x="6088887" y="24434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4572" y="0"/>
                  </a:lnTo>
                  <a:lnTo>
                    <a:pt x="9144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5" name="object 1625"/>
            <p:cNvSpPr/>
            <p:nvPr/>
          </p:nvSpPr>
          <p:spPr>
            <a:xfrm>
              <a:off x="6102603" y="24206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6096" y="9143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6" name="object 1626"/>
            <p:cNvSpPr/>
            <p:nvPr/>
          </p:nvSpPr>
          <p:spPr>
            <a:xfrm>
              <a:off x="6102603" y="24206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9144" y="3048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6192519" y="2368803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6200"/>
                  </a:moveTo>
                  <a:lnTo>
                    <a:pt x="530351" y="68579"/>
                  </a:lnTo>
                  <a:lnTo>
                    <a:pt x="528827" y="64007"/>
                  </a:lnTo>
                  <a:lnTo>
                    <a:pt x="527303" y="60959"/>
                  </a:lnTo>
                  <a:lnTo>
                    <a:pt x="524255" y="57912"/>
                  </a:lnTo>
                  <a:lnTo>
                    <a:pt x="521207" y="53339"/>
                  </a:lnTo>
                  <a:lnTo>
                    <a:pt x="518159" y="50291"/>
                  </a:lnTo>
                  <a:lnTo>
                    <a:pt x="513587" y="47243"/>
                  </a:lnTo>
                  <a:lnTo>
                    <a:pt x="507491" y="44195"/>
                  </a:lnTo>
                  <a:lnTo>
                    <a:pt x="502920" y="39623"/>
                  </a:lnTo>
                  <a:lnTo>
                    <a:pt x="496824" y="36575"/>
                  </a:lnTo>
                  <a:lnTo>
                    <a:pt x="473963" y="27431"/>
                  </a:lnTo>
                  <a:lnTo>
                    <a:pt x="464820" y="24383"/>
                  </a:lnTo>
                  <a:lnTo>
                    <a:pt x="455675" y="22859"/>
                  </a:lnTo>
                  <a:lnTo>
                    <a:pt x="446531" y="18287"/>
                  </a:lnTo>
                  <a:lnTo>
                    <a:pt x="425196" y="15239"/>
                  </a:lnTo>
                  <a:lnTo>
                    <a:pt x="414527" y="12191"/>
                  </a:lnTo>
                  <a:lnTo>
                    <a:pt x="403859" y="10668"/>
                  </a:lnTo>
                  <a:lnTo>
                    <a:pt x="391668" y="7619"/>
                  </a:lnTo>
                  <a:lnTo>
                    <a:pt x="367283" y="4571"/>
                  </a:lnTo>
                  <a:lnTo>
                    <a:pt x="355091" y="4571"/>
                  </a:lnTo>
                  <a:lnTo>
                    <a:pt x="341375" y="1523"/>
                  </a:lnTo>
                  <a:lnTo>
                    <a:pt x="329183" y="1523"/>
                  </a:lnTo>
                  <a:lnTo>
                    <a:pt x="315468" y="0"/>
                  </a:lnTo>
                  <a:lnTo>
                    <a:pt x="220979" y="0"/>
                  </a:lnTo>
                  <a:lnTo>
                    <a:pt x="208787" y="1523"/>
                  </a:lnTo>
                  <a:lnTo>
                    <a:pt x="195071" y="1523"/>
                  </a:lnTo>
                  <a:lnTo>
                    <a:pt x="181355" y="3047"/>
                  </a:lnTo>
                  <a:lnTo>
                    <a:pt x="132587" y="9143"/>
                  </a:lnTo>
                  <a:lnTo>
                    <a:pt x="121919" y="12191"/>
                  </a:lnTo>
                  <a:lnTo>
                    <a:pt x="99059" y="15239"/>
                  </a:lnTo>
                  <a:lnTo>
                    <a:pt x="88391" y="18287"/>
                  </a:lnTo>
                  <a:lnTo>
                    <a:pt x="79247" y="21335"/>
                  </a:lnTo>
                  <a:lnTo>
                    <a:pt x="70103" y="22859"/>
                  </a:lnTo>
                  <a:lnTo>
                    <a:pt x="60959" y="25907"/>
                  </a:lnTo>
                  <a:lnTo>
                    <a:pt x="53339" y="28956"/>
                  </a:lnTo>
                  <a:lnTo>
                    <a:pt x="44195" y="32003"/>
                  </a:lnTo>
                  <a:lnTo>
                    <a:pt x="38100" y="35051"/>
                  </a:lnTo>
                  <a:lnTo>
                    <a:pt x="30479" y="39623"/>
                  </a:lnTo>
                  <a:lnTo>
                    <a:pt x="24383" y="42671"/>
                  </a:lnTo>
                  <a:lnTo>
                    <a:pt x="10667" y="51815"/>
                  </a:lnTo>
                  <a:lnTo>
                    <a:pt x="7619" y="56387"/>
                  </a:lnTo>
                  <a:lnTo>
                    <a:pt x="4571" y="59435"/>
                  </a:lnTo>
                  <a:lnTo>
                    <a:pt x="3047" y="62483"/>
                  </a:lnTo>
                  <a:lnTo>
                    <a:pt x="1524" y="67056"/>
                  </a:lnTo>
                  <a:lnTo>
                    <a:pt x="0" y="70103"/>
                  </a:lnTo>
                  <a:lnTo>
                    <a:pt x="0" y="74675"/>
                  </a:lnTo>
                  <a:lnTo>
                    <a:pt x="3047" y="80771"/>
                  </a:lnTo>
                  <a:lnTo>
                    <a:pt x="4571" y="85343"/>
                  </a:lnTo>
                  <a:lnTo>
                    <a:pt x="7619" y="88391"/>
                  </a:lnTo>
                  <a:lnTo>
                    <a:pt x="10667" y="92963"/>
                  </a:lnTo>
                  <a:lnTo>
                    <a:pt x="19812" y="99059"/>
                  </a:lnTo>
                  <a:lnTo>
                    <a:pt x="24383" y="103631"/>
                  </a:lnTo>
                  <a:lnTo>
                    <a:pt x="30479" y="106679"/>
                  </a:lnTo>
                  <a:lnTo>
                    <a:pt x="38100" y="109727"/>
                  </a:lnTo>
                  <a:lnTo>
                    <a:pt x="44195" y="112775"/>
                  </a:lnTo>
                  <a:lnTo>
                    <a:pt x="53339" y="115823"/>
                  </a:lnTo>
                  <a:lnTo>
                    <a:pt x="60959" y="118871"/>
                  </a:lnTo>
                  <a:lnTo>
                    <a:pt x="79247" y="124968"/>
                  </a:lnTo>
                  <a:lnTo>
                    <a:pt x="88391" y="126491"/>
                  </a:lnTo>
                  <a:lnTo>
                    <a:pt x="99059" y="129539"/>
                  </a:lnTo>
                  <a:lnTo>
                    <a:pt x="109727" y="131063"/>
                  </a:lnTo>
                  <a:lnTo>
                    <a:pt x="121919" y="134112"/>
                  </a:lnTo>
                  <a:lnTo>
                    <a:pt x="132587" y="135635"/>
                  </a:lnTo>
                  <a:lnTo>
                    <a:pt x="144779" y="138683"/>
                  </a:lnTo>
                  <a:lnTo>
                    <a:pt x="156971" y="138683"/>
                  </a:lnTo>
                  <a:lnTo>
                    <a:pt x="195071" y="143256"/>
                  </a:lnTo>
                  <a:lnTo>
                    <a:pt x="208787" y="143256"/>
                  </a:lnTo>
                  <a:lnTo>
                    <a:pt x="220979" y="144779"/>
                  </a:lnTo>
                  <a:lnTo>
                    <a:pt x="234695" y="144779"/>
                  </a:lnTo>
                  <a:lnTo>
                    <a:pt x="248412" y="146303"/>
                  </a:lnTo>
                  <a:lnTo>
                    <a:pt x="289559" y="146303"/>
                  </a:lnTo>
                  <a:lnTo>
                    <a:pt x="315468" y="143256"/>
                  </a:lnTo>
                  <a:lnTo>
                    <a:pt x="329183" y="143256"/>
                  </a:lnTo>
                  <a:lnTo>
                    <a:pt x="341375" y="141731"/>
                  </a:lnTo>
                  <a:lnTo>
                    <a:pt x="355091" y="141731"/>
                  </a:lnTo>
                  <a:lnTo>
                    <a:pt x="391668" y="137159"/>
                  </a:lnTo>
                  <a:lnTo>
                    <a:pt x="403859" y="134112"/>
                  </a:lnTo>
                  <a:lnTo>
                    <a:pt x="435863" y="129539"/>
                  </a:lnTo>
                  <a:lnTo>
                    <a:pt x="446531" y="124968"/>
                  </a:lnTo>
                  <a:lnTo>
                    <a:pt x="496824" y="108203"/>
                  </a:lnTo>
                  <a:lnTo>
                    <a:pt x="513587" y="97535"/>
                  </a:lnTo>
                  <a:lnTo>
                    <a:pt x="518159" y="94487"/>
                  </a:lnTo>
                  <a:lnTo>
                    <a:pt x="521207" y="91439"/>
                  </a:lnTo>
                  <a:lnTo>
                    <a:pt x="524255" y="86868"/>
                  </a:lnTo>
                  <a:lnTo>
                    <a:pt x="527303" y="83819"/>
                  </a:lnTo>
                  <a:lnTo>
                    <a:pt x="528827" y="79247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6163563" y="2333751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2" y="77723"/>
                  </a:moveTo>
                  <a:lnTo>
                    <a:pt x="530352" y="70103"/>
                  </a:lnTo>
                  <a:lnTo>
                    <a:pt x="528828" y="67055"/>
                  </a:lnTo>
                  <a:lnTo>
                    <a:pt x="527304" y="62483"/>
                  </a:lnTo>
                  <a:lnTo>
                    <a:pt x="496824" y="38099"/>
                  </a:lnTo>
                  <a:lnTo>
                    <a:pt x="455676" y="22859"/>
                  </a:lnTo>
                  <a:lnTo>
                    <a:pt x="446532" y="21335"/>
                  </a:lnTo>
                  <a:lnTo>
                    <a:pt x="425195" y="15239"/>
                  </a:lnTo>
                  <a:lnTo>
                    <a:pt x="402336" y="12191"/>
                  </a:lnTo>
                  <a:lnTo>
                    <a:pt x="391667" y="9143"/>
                  </a:lnTo>
                  <a:lnTo>
                    <a:pt x="355091" y="4571"/>
                  </a:lnTo>
                  <a:lnTo>
                    <a:pt x="341376" y="4571"/>
                  </a:lnTo>
                  <a:lnTo>
                    <a:pt x="327660" y="3047"/>
                  </a:lnTo>
                  <a:lnTo>
                    <a:pt x="315468" y="3047"/>
                  </a:lnTo>
                  <a:lnTo>
                    <a:pt x="288036" y="0"/>
                  </a:lnTo>
                  <a:lnTo>
                    <a:pt x="248412" y="0"/>
                  </a:lnTo>
                  <a:lnTo>
                    <a:pt x="220980" y="3047"/>
                  </a:lnTo>
                  <a:lnTo>
                    <a:pt x="195072" y="3047"/>
                  </a:lnTo>
                  <a:lnTo>
                    <a:pt x="181356" y="4571"/>
                  </a:lnTo>
                  <a:lnTo>
                    <a:pt x="132587" y="10667"/>
                  </a:lnTo>
                  <a:lnTo>
                    <a:pt x="121920" y="12191"/>
                  </a:lnTo>
                  <a:lnTo>
                    <a:pt x="109727" y="15239"/>
                  </a:lnTo>
                  <a:lnTo>
                    <a:pt x="88391" y="18287"/>
                  </a:lnTo>
                  <a:lnTo>
                    <a:pt x="79248" y="21335"/>
                  </a:lnTo>
                  <a:lnTo>
                    <a:pt x="68580" y="24383"/>
                  </a:lnTo>
                  <a:lnTo>
                    <a:pt x="60960" y="27431"/>
                  </a:lnTo>
                  <a:lnTo>
                    <a:pt x="24384" y="42671"/>
                  </a:lnTo>
                  <a:lnTo>
                    <a:pt x="15239" y="50291"/>
                  </a:lnTo>
                  <a:lnTo>
                    <a:pt x="10668" y="53339"/>
                  </a:lnTo>
                  <a:lnTo>
                    <a:pt x="7620" y="57911"/>
                  </a:lnTo>
                  <a:lnTo>
                    <a:pt x="4572" y="60959"/>
                  </a:lnTo>
                  <a:lnTo>
                    <a:pt x="1524" y="65531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1524" y="83819"/>
                  </a:lnTo>
                  <a:lnTo>
                    <a:pt x="7620" y="89915"/>
                  </a:lnTo>
                  <a:lnTo>
                    <a:pt x="10668" y="94487"/>
                  </a:lnTo>
                  <a:lnTo>
                    <a:pt x="15239" y="97535"/>
                  </a:lnTo>
                  <a:lnTo>
                    <a:pt x="18287" y="100583"/>
                  </a:lnTo>
                  <a:lnTo>
                    <a:pt x="24384" y="103631"/>
                  </a:lnTo>
                  <a:lnTo>
                    <a:pt x="30480" y="108203"/>
                  </a:lnTo>
                  <a:lnTo>
                    <a:pt x="36575" y="111251"/>
                  </a:lnTo>
                  <a:lnTo>
                    <a:pt x="51815" y="117347"/>
                  </a:lnTo>
                  <a:lnTo>
                    <a:pt x="60960" y="120395"/>
                  </a:lnTo>
                  <a:lnTo>
                    <a:pt x="68580" y="123443"/>
                  </a:lnTo>
                  <a:lnTo>
                    <a:pt x="79248" y="124967"/>
                  </a:lnTo>
                  <a:lnTo>
                    <a:pt x="88391" y="128015"/>
                  </a:lnTo>
                  <a:lnTo>
                    <a:pt x="99060" y="131063"/>
                  </a:lnTo>
                  <a:lnTo>
                    <a:pt x="109727" y="132587"/>
                  </a:lnTo>
                  <a:lnTo>
                    <a:pt x="121920" y="135635"/>
                  </a:lnTo>
                  <a:lnTo>
                    <a:pt x="132587" y="137159"/>
                  </a:lnTo>
                  <a:lnTo>
                    <a:pt x="181356" y="143255"/>
                  </a:lnTo>
                  <a:lnTo>
                    <a:pt x="195072" y="143255"/>
                  </a:lnTo>
                  <a:lnTo>
                    <a:pt x="207263" y="146303"/>
                  </a:lnTo>
                  <a:lnTo>
                    <a:pt x="315468" y="146303"/>
                  </a:lnTo>
                  <a:lnTo>
                    <a:pt x="355091" y="141731"/>
                  </a:lnTo>
                  <a:lnTo>
                    <a:pt x="367284" y="141731"/>
                  </a:lnTo>
                  <a:lnTo>
                    <a:pt x="391667" y="138683"/>
                  </a:lnTo>
                  <a:lnTo>
                    <a:pt x="402336" y="135635"/>
                  </a:lnTo>
                  <a:lnTo>
                    <a:pt x="414528" y="134111"/>
                  </a:lnTo>
                  <a:lnTo>
                    <a:pt x="425195" y="131063"/>
                  </a:lnTo>
                  <a:lnTo>
                    <a:pt x="446532" y="128015"/>
                  </a:lnTo>
                  <a:lnTo>
                    <a:pt x="473963" y="118871"/>
                  </a:lnTo>
                  <a:lnTo>
                    <a:pt x="496824" y="109727"/>
                  </a:lnTo>
                  <a:lnTo>
                    <a:pt x="502919" y="105155"/>
                  </a:lnTo>
                  <a:lnTo>
                    <a:pt x="507491" y="102107"/>
                  </a:lnTo>
                  <a:lnTo>
                    <a:pt x="513588" y="99059"/>
                  </a:lnTo>
                  <a:lnTo>
                    <a:pt x="527304" y="85343"/>
                  </a:lnTo>
                  <a:lnTo>
                    <a:pt x="528828" y="80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6163563" y="2333751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2" y="74675"/>
                  </a:moveTo>
                  <a:lnTo>
                    <a:pt x="530352" y="70103"/>
                  </a:lnTo>
                  <a:lnTo>
                    <a:pt x="528828" y="67055"/>
                  </a:lnTo>
                  <a:lnTo>
                    <a:pt x="527304" y="62483"/>
                  </a:lnTo>
                  <a:lnTo>
                    <a:pt x="496824" y="38099"/>
                  </a:lnTo>
                  <a:lnTo>
                    <a:pt x="455676" y="22859"/>
                  </a:lnTo>
                  <a:lnTo>
                    <a:pt x="446532" y="21335"/>
                  </a:lnTo>
                  <a:lnTo>
                    <a:pt x="425195" y="15239"/>
                  </a:lnTo>
                  <a:lnTo>
                    <a:pt x="414528" y="13715"/>
                  </a:lnTo>
                  <a:lnTo>
                    <a:pt x="402336" y="12191"/>
                  </a:lnTo>
                  <a:lnTo>
                    <a:pt x="391667" y="9143"/>
                  </a:lnTo>
                  <a:lnTo>
                    <a:pt x="355091" y="4571"/>
                  </a:lnTo>
                  <a:lnTo>
                    <a:pt x="341376" y="4571"/>
                  </a:lnTo>
                  <a:lnTo>
                    <a:pt x="327660" y="3047"/>
                  </a:lnTo>
                  <a:lnTo>
                    <a:pt x="315468" y="3047"/>
                  </a:lnTo>
                  <a:lnTo>
                    <a:pt x="288036" y="0"/>
                  </a:lnTo>
                  <a:lnTo>
                    <a:pt x="248412" y="0"/>
                  </a:lnTo>
                  <a:lnTo>
                    <a:pt x="220980" y="3047"/>
                  </a:lnTo>
                  <a:lnTo>
                    <a:pt x="195072" y="3047"/>
                  </a:lnTo>
                  <a:lnTo>
                    <a:pt x="181356" y="4571"/>
                  </a:lnTo>
                  <a:lnTo>
                    <a:pt x="132587" y="10667"/>
                  </a:lnTo>
                  <a:lnTo>
                    <a:pt x="121920" y="12191"/>
                  </a:lnTo>
                  <a:lnTo>
                    <a:pt x="109727" y="15239"/>
                  </a:lnTo>
                  <a:lnTo>
                    <a:pt x="88391" y="18287"/>
                  </a:lnTo>
                  <a:lnTo>
                    <a:pt x="79248" y="21335"/>
                  </a:lnTo>
                  <a:lnTo>
                    <a:pt x="68580" y="24383"/>
                  </a:lnTo>
                  <a:lnTo>
                    <a:pt x="60960" y="27431"/>
                  </a:lnTo>
                  <a:lnTo>
                    <a:pt x="24384" y="42671"/>
                  </a:lnTo>
                  <a:lnTo>
                    <a:pt x="15239" y="50291"/>
                  </a:lnTo>
                  <a:lnTo>
                    <a:pt x="10668" y="53339"/>
                  </a:lnTo>
                  <a:lnTo>
                    <a:pt x="7620" y="57911"/>
                  </a:lnTo>
                  <a:lnTo>
                    <a:pt x="4572" y="60959"/>
                  </a:lnTo>
                  <a:lnTo>
                    <a:pt x="1524" y="65531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1524" y="83819"/>
                  </a:lnTo>
                  <a:lnTo>
                    <a:pt x="7620" y="89915"/>
                  </a:lnTo>
                  <a:lnTo>
                    <a:pt x="10668" y="94487"/>
                  </a:lnTo>
                  <a:lnTo>
                    <a:pt x="15239" y="97535"/>
                  </a:lnTo>
                  <a:lnTo>
                    <a:pt x="18287" y="100583"/>
                  </a:lnTo>
                  <a:lnTo>
                    <a:pt x="24384" y="103631"/>
                  </a:lnTo>
                  <a:lnTo>
                    <a:pt x="30480" y="108203"/>
                  </a:lnTo>
                  <a:lnTo>
                    <a:pt x="36575" y="111251"/>
                  </a:lnTo>
                  <a:lnTo>
                    <a:pt x="51815" y="117347"/>
                  </a:lnTo>
                  <a:lnTo>
                    <a:pt x="60960" y="120395"/>
                  </a:lnTo>
                  <a:lnTo>
                    <a:pt x="68580" y="123443"/>
                  </a:lnTo>
                  <a:lnTo>
                    <a:pt x="79248" y="124967"/>
                  </a:lnTo>
                  <a:lnTo>
                    <a:pt x="88391" y="128015"/>
                  </a:lnTo>
                  <a:lnTo>
                    <a:pt x="99060" y="131063"/>
                  </a:lnTo>
                  <a:lnTo>
                    <a:pt x="109727" y="132587"/>
                  </a:lnTo>
                  <a:lnTo>
                    <a:pt x="121920" y="135635"/>
                  </a:lnTo>
                  <a:lnTo>
                    <a:pt x="132587" y="137159"/>
                  </a:lnTo>
                  <a:lnTo>
                    <a:pt x="181356" y="143255"/>
                  </a:lnTo>
                  <a:lnTo>
                    <a:pt x="195072" y="143255"/>
                  </a:lnTo>
                  <a:lnTo>
                    <a:pt x="207263" y="146303"/>
                  </a:lnTo>
                  <a:lnTo>
                    <a:pt x="315468" y="146303"/>
                  </a:lnTo>
                  <a:lnTo>
                    <a:pt x="327660" y="144779"/>
                  </a:lnTo>
                  <a:lnTo>
                    <a:pt x="355091" y="141731"/>
                  </a:lnTo>
                  <a:lnTo>
                    <a:pt x="367284" y="141731"/>
                  </a:lnTo>
                  <a:lnTo>
                    <a:pt x="391667" y="138683"/>
                  </a:lnTo>
                  <a:lnTo>
                    <a:pt x="402336" y="135635"/>
                  </a:lnTo>
                  <a:lnTo>
                    <a:pt x="414528" y="134111"/>
                  </a:lnTo>
                  <a:lnTo>
                    <a:pt x="425195" y="131063"/>
                  </a:lnTo>
                  <a:lnTo>
                    <a:pt x="446532" y="128015"/>
                  </a:lnTo>
                  <a:lnTo>
                    <a:pt x="473963" y="118871"/>
                  </a:lnTo>
                  <a:lnTo>
                    <a:pt x="496824" y="109727"/>
                  </a:lnTo>
                  <a:lnTo>
                    <a:pt x="502919" y="105155"/>
                  </a:lnTo>
                  <a:lnTo>
                    <a:pt x="507491" y="102107"/>
                  </a:lnTo>
                  <a:lnTo>
                    <a:pt x="513588" y="99059"/>
                  </a:lnTo>
                  <a:lnTo>
                    <a:pt x="527304" y="85343"/>
                  </a:lnTo>
                  <a:lnTo>
                    <a:pt x="528828" y="80771"/>
                  </a:lnTo>
                  <a:lnTo>
                    <a:pt x="530352" y="77723"/>
                  </a:lnTo>
                  <a:lnTo>
                    <a:pt x="530352" y="74675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0" name="object 1630"/>
          <p:cNvSpPr txBox="1"/>
          <p:nvPr/>
        </p:nvSpPr>
        <p:spPr>
          <a:xfrm>
            <a:off x="6250432" y="2365514"/>
            <a:ext cx="30797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spc="-5" dirty="0">
                <a:latin typeface="Times New Roman"/>
                <a:cs typeface="Times New Roman"/>
              </a:rPr>
              <a:t>Opt i </a:t>
            </a:r>
            <a:r>
              <a:rPr sz="450" i="1" spc="-30" dirty="0">
                <a:latin typeface="Times New Roman"/>
                <a:cs typeface="Times New Roman"/>
              </a:rPr>
              <a:t>mi </a:t>
            </a:r>
            <a:r>
              <a:rPr sz="450" i="1" spc="-5" dirty="0">
                <a:latin typeface="Times New Roman"/>
                <a:cs typeface="Times New Roman"/>
              </a:rPr>
              <a:t>z e</a:t>
            </a:r>
            <a:r>
              <a:rPr sz="450" i="1" spc="-6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d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631" name="object 1631"/>
          <p:cNvGrpSpPr/>
          <p:nvPr/>
        </p:nvGrpSpPr>
        <p:grpSpPr>
          <a:xfrm>
            <a:off x="4462653" y="2452497"/>
            <a:ext cx="1801495" cy="681990"/>
            <a:chOff x="4462653" y="2452497"/>
            <a:chExt cx="1801495" cy="681990"/>
          </a:xfrm>
        </p:grpSpPr>
        <p:sp>
          <p:nvSpPr>
            <p:cNvPr id="1632" name="object 1632"/>
            <p:cNvSpPr/>
            <p:nvPr/>
          </p:nvSpPr>
          <p:spPr>
            <a:xfrm>
              <a:off x="4465828" y="31247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3" name="object 1633"/>
            <p:cNvSpPr/>
            <p:nvPr/>
          </p:nvSpPr>
          <p:spPr>
            <a:xfrm>
              <a:off x="4465828" y="31247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4" name="object 1634"/>
            <p:cNvSpPr/>
            <p:nvPr/>
          </p:nvSpPr>
          <p:spPr>
            <a:xfrm>
              <a:off x="4735576" y="2851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20" y="0"/>
                  </a:move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35"/>
            <p:cNvSpPr/>
            <p:nvPr/>
          </p:nvSpPr>
          <p:spPr>
            <a:xfrm>
              <a:off x="4735576" y="2851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36"/>
            <p:cNvSpPr/>
            <p:nvPr/>
          </p:nvSpPr>
          <p:spPr>
            <a:xfrm>
              <a:off x="4465828" y="312470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4493260" y="312165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6096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38"/>
            <p:cNvSpPr/>
            <p:nvPr/>
          </p:nvSpPr>
          <p:spPr>
            <a:xfrm>
              <a:off x="4493260" y="312165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7620"/>
                  </a:moveTo>
                  <a:lnTo>
                    <a:pt x="0" y="1524"/>
                  </a:lnTo>
                  <a:lnTo>
                    <a:pt x="6095" y="0"/>
                  </a:lnTo>
                  <a:lnTo>
                    <a:pt x="6095" y="6096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39"/>
            <p:cNvSpPr/>
            <p:nvPr/>
          </p:nvSpPr>
          <p:spPr>
            <a:xfrm>
              <a:off x="4517644" y="311861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4571" y="6096"/>
                  </a:lnTo>
                  <a:lnTo>
                    <a:pt x="4571" y="4572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0"/>
            <p:cNvSpPr/>
            <p:nvPr/>
          </p:nvSpPr>
          <p:spPr>
            <a:xfrm>
              <a:off x="4517644" y="311861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1" y="6096"/>
                  </a:moveTo>
                  <a:lnTo>
                    <a:pt x="0" y="0"/>
                  </a:lnTo>
                  <a:lnTo>
                    <a:pt x="4571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4571" y="4572"/>
                  </a:lnTo>
                  <a:lnTo>
                    <a:pt x="4571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1"/>
            <p:cNvSpPr/>
            <p:nvPr/>
          </p:nvSpPr>
          <p:spPr>
            <a:xfrm>
              <a:off x="4517644" y="311708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6"/>
                  </a:moveTo>
                  <a:lnTo>
                    <a:pt x="914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0" y="7620"/>
                  </a:lnTo>
                  <a:lnTo>
                    <a:pt x="3047" y="7620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2" name="object 1642"/>
            <p:cNvSpPr/>
            <p:nvPr/>
          </p:nvSpPr>
          <p:spPr>
            <a:xfrm>
              <a:off x="4517644" y="311708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3047" y="7620"/>
                  </a:moveTo>
                  <a:lnTo>
                    <a:pt x="0" y="7620"/>
                  </a:lnTo>
                  <a:lnTo>
                    <a:pt x="0" y="1524"/>
                  </a:lnTo>
                  <a:lnTo>
                    <a:pt x="1523" y="1524"/>
                  </a:lnTo>
                  <a:lnTo>
                    <a:pt x="9143" y="0"/>
                  </a:lnTo>
                  <a:lnTo>
                    <a:pt x="9143" y="6096"/>
                  </a:lnTo>
                  <a:lnTo>
                    <a:pt x="3047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3" name="object 1643"/>
            <p:cNvSpPr/>
            <p:nvPr/>
          </p:nvSpPr>
          <p:spPr>
            <a:xfrm>
              <a:off x="4545076" y="3112516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4571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3048" y="4571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4" name="object 1644"/>
            <p:cNvSpPr/>
            <p:nvPr/>
          </p:nvSpPr>
          <p:spPr>
            <a:xfrm>
              <a:off x="4545076" y="3112516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3048" y="4571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4571"/>
                  </a:lnTo>
                  <a:lnTo>
                    <a:pt x="3048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5" name="object 1645"/>
            <p:cNvSpPr/>
            <p:nvPr/>
          </p:nvSpPr>
          <p:spPr>
            <a:xfrm>
              <a:off x="4545076" y="310946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6095"/>
                  </a:moveTo>
                  <a:lnTo>
                    <a:pt x="7620" y="0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7619"/>
                  </a:lnTo>
                  <a:lnTo>
                    <a:pt x="3048" y="7619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46"/>
            <p:cNvSpPr/>
            <p:nvPr/>
          </p:nvSpPr>
          <p:spPr>
            <a:xfrm>
              <a:off x="4545076" y="310946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3048" y="7619"/>
                  </a:moveTo>
                  <a:lnTo>
                    <a:pt x="0" y="7619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7620" y="0"/>
                  </a:lnTo>
                  <a:lnTo>
                    <a:pt x="9144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7" name="object 1647"/>
            <p:cNvSpPr/>
            <p:nvPr/>
          </p:nvSpPr>
          <p:spPr>
            <a:xfrm>
              <a:off x="4570984" y="310184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4571"/>
                  </a:moveTo>
                  <a:lnTo>
                    <a:pt x="4571" y="0"/>
                  </a:lnTo>
                  <a:lnTo>
                    <a:pt x="0" y="0"/>
                  </a:lnTo>
                  <a:lnTo>
                    <a:pt x="3048" y="6095"/>
                  </a:lnTo>
                  <a:lnTo>
                    <a:pt x="4571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8" name="object 1648"/>
            <p:cNvSpPr/>
            <p:nvPr/>
          </p:nvSpPr>
          <p:spPr>
            <a:xfrm>
              <a:off x="4570984" y="310184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5"/>
                  </a:moveTo>
                  <a:lnTo>
                    <a:pt x="0" y="0"/>
                  </a:lnTo>
                  <a:lnTo>
                    <a:pt x="4571" y="0"/>
                  </a:lnTo>
                  <a:lnTo>
                    <a:pt x="4571" y="4571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9" name="object 1649"/>
            <p:cNvSpPr/>
            <p:nvPr/>
          </p:nvSpPr>
          <p:spPr>
            <a:xfrm>
              <a:off x="4569460" y="310032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7" y="6095"/>
                  </a:moveTo>
                  <a:lnTo>
                    <a:pt x="7619" y="0"/>
                  </a:lnTo>
                  <a:lnTo>
                    <a:pt x="3048" y="1523"/>
                  </a:lnTo>
                  <a:lnTo>
                    <a:pt x="1524" y="1523"/>
                  </a:lnTo>
                  <a:lnTo>
                    <a:pt x="1524" y="3047"/>
                  </a:lnTo>
                  <a:lnTo>
                    <a:pt x="0" y="4571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2" y="7619"/>
                  </a:lnTo>
                  <a:lnTo>
                    <a:pt x="10667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0" name="object 1650"/>
            <p:cNvSpPr/>
            <p:nvPr/>
          </p:nvSpPr>
          <p:spPr>
            <a:xfrm>
              <a:off x="4569460" y="310032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4572" y="7619"/>
                  </a:move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1524" y="3047"/>
                  </a:lnTo>
                  <a:lnTo>
                    <a:pt x="1524" y="1523"/>
                  </a:lnTo>
                  <a:lnTo>
                    <a:pt x="3048" y="1523"/>
                  </a:lnTo>
                  <a:lnTo>
                    <a:pt x="7619" y="0"/>
                  </a:lnTo>
                  <a:lnTo>
                    <a:pt x="10667" y="6095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1" name="object 1651"/>
            <p:cNvSpPr/>
            <p:nvPr/>
          </p:nvSpPr>
          <p:spPr>
            <a:xfrm>
              <a:off x="4595368" y="30896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5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3048" y="7619"/>
                  </a:lnTo>
                  <a:lnTo>
                    <a:pt x="4572" y="6095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2" name="object 1652"/>
            <p:cNvSpPr/>
            <p:nvPr/>
          </p:nvSpPr>
          <p:spPr>
            <a:xfrm>
              <a:off x="4595368" y="308965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3048" y="7619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6095"/>
                  </a:lnTo>
                  <a:lnTo>
                    <a:pt x="4572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3" name="object 1653"/>
            <p:cNvSpPr/>
            <p:nvPr/>
          </p:nvSpPr>
          <p:spPr>
            <a:xfrm>
              <a:off x="4595368" y="30881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4572"/>
                  </a:moveTo>
                  <a:lnTo>
                    <a:pt x="6096" y="0"/>
                  </a:lnTo>
                  <a:lnTo>
                    <a:pt x="1524" y="1524"/>
                  </a:lnTo>
                  <a:lnTo>
                    <a:pt x="1524" y="3048"/>
                  </a:lnTo>
                  <a:lnTo>
                    <a:pt x="0" y="3048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4572" y="7619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4" name="object 1654"/>
            <p:cNvSpPr/>
            <p:nvPr/>
          </p:nvSpPr>
          <p:spPr>
            <a:xfrm>
              <a:off x="4595368" y="30881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19"/>
                  </a:moveTo>
                  <a:lnTo>
                    <a:pt x="1524" y="7619"/>
                  </a:lnTo>
                  <a:lnTo>
                    <a:pt x="0" y="6095"/>
                  </a:lnTo>
                  <a:lnTo>
                    <a:pt x="0" y="3048"/>
                  </a:lnTo>
                  <a:lnTo>
                    <a:pt x="1524" y="3048"/>
                  </a:lnTo>
                  <a:lnTo>
                    <a:pt x="1524" y="1524"/>
                  </a:lnTo>
                  <a:lnTo>
                    <a:pt x="6096" y="0"/>
                  </a:lnTo>
                  <a:lnTo>
                    <a:pt x="9144" y="4572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5" name="object 1655"/>
            <p:cNvSpPr/>
            <p:nvPr/>
          </p:nvSpPr>
          <p:spPr>
            <a:xfrm>
              <a:off x="4619752" y="3074416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4572" y="6095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1523"/>
                  </a:lnTo>
                  <a:lnTo>
                    <a:pt x="3048" y="7619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6" name="object 1656"/>
            <p:cNvSpPr/>
            <p:nvPr/>
          </p:nvSpPr>
          <p:spPr>
            <a:xfrm>
              <a:off x="4619752" y="3074416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3048" y="7619"/>
                  </a:moveTo>
                  <a:lnTo>
                    <a:pt x="0" y="1523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6095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7" name="object 1657"/>
            <p:cNvSpPr/>
            <p:nvPr/>
          </p:nvSpPr>
          <p:spPr>
            <a:xfrm>
              <a:off x="4618228" y="307289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4571"/>
                  </a:moveTo>
                  <a:lnTo>
                    <a:pt x="6096" y="0"/>
                  </a:lnTo>
                  <a:lnTo>
                    <a:pt x="1524" y="1524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6096" y="7619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8" name="object 1658"/>
            <p:cNvSpPr/>
            <p:nvPr/>
          </p:nvSpPr>
          <p:spPr>
            <a:xfrm>
              <a:off x="4618228" y="307289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6096" y="7619"/>
                  </a:moveTo>
                  <a:lnTo>
                    <a:pt x="1524" y="7619"/>
                  </a:lnTo>
                  <a:lnTo>
                    <a:pt x="0" y="6095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1524"/>
                  </a:lnTo>
                  <a:lnTo>
                    <a:pt x="6096" y="0"/>
                  </a:lnTo>
                  <a:lnTo>
                    <a:pt x="9144" y="4571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9" name="object 1659"/>
            <p:cNvSpPr/>
            <p:nvPr/>
          </p:nvSpPr>
          <p:spPr>
            <a:xfrm>
              <a:off x="4641088" y="3059176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3047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523"/>
                  </a:lnTo>
                  <a:lnTo>
                    <a:pt x="4572" y="4571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0" name="object 1660"/>
            <p:cNvSpPr/>
            <p:nvPr/>
          </p:nvSpPr>
          <p:spPr>
            <a:xfrm>
              <a:off x="4641088" y="3059176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4572" y="4571"/>
                  </a:moveTo>
                  <a:lnTo>
                    <a:pt x="0" y="1523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3047"/>
                  </a:lnTo>
                  <a:lnTo>
                    <a:pt x="4572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1" name="object 1661"/>
            <p:cNvSpPr/>
            <p:nvPr/>
          </p:nvSpPr>
          <p:spPr>
            <a:xfrm>
              <a:off x="4641088" y="30546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9143"/>
                  </a:lnTo>
                  <a:lnTo>
                    <a:pt x="4572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2" name="object 1662"/>
            <p:cNvSpPr/>
            <p:nvPr/>
          </p:nvSpPr>
          <p:spPr>
            <a:xfrm>
              <a:off x="4641088" y="30546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3"/>
                  </a:moveTo>
                  <a:lnTo>
                    <a:pt x="0" y="9143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4572" y="0"/>
                  </a:lnTo>
                  <a:lnTo>
                    <a:pt x="9144" y="6095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3" name="object 1663"/>
            <p:cNvSpPr/>
            <p:nvPr/>
          </p:nvSpPr>
          <p:spPr>
            <a:xfrm>
              <a:off x="4660900" y="303784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4572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4" name="object 1664"/>
            <p:cNvSpPr/>
            <p:nvPr/>
          </p:nvSpPr>
          <p:spPr>
            <a:xfrm>
              <a:off x="4660900" y="303784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4572" y="7620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4572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5" name="object 1665"/>
            <p:cNvSpPr/>
            <p:nvPr/>
          </p:nvSpPr>
          <p:spPr>
            <a:xfrm>
              <a:off x="4660900" y="30363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3047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1524" y="9143"/>
                  </a:lnTo>
                  <a:lnTo>
                    <a:pt x="4572" y="9143"/>
                  </a:lnTo>
                  <a:lnTo>
                    <a:pt x="4572" y="7619"/>
                  </a:lnTo>
                  <a:lnTo>
                    <a:pt x="6096" y="7619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6" name="object 1666"/>
            <p:cNvSpPr/>
            <p:nvPr/>
          </p:nvSpPr>
          <p:spPr>
            <a:xfrm>
              <a:off x="4660900" y="303631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7619"/>
                  </a:moveTo>
                  <a:lnTo>
                    <a:pt x="4572" y="7619"/>
                  </a:lnTo>
                  <a:lnTo>
                    <a:pt x="4572" y="9143"/>
                  </a:lnTo>
                  <a:lnTo>
                    <a:pt x="1524" y="9143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3047"/>
                  </a:lnTo>
                  <a:lnTo>
                    <a:pt x="4572" y="0"/>
                  </a:lnTo>
                  <a:lnTo>
                    <a:pt x="9144" y="3047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7" name="object 1667"/>
            <p:cNvSpPr/>
            <p:nvPr/>
          </p:nvSpPr>
          <p:spPr>
            <a:xfrm>
              <a:off x="4679188" y="30180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1"/>
                  </a:moveTo>
                  <a:lnTo>
                    <a:pt x="6096" y="1523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0" y="3047"/>
                  </a:lnTo>
                  <a:lnTo>
                    <a:pt x="4572" y="6095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8" name="object 1668"/>
            <p:cNvSpPr/>
            <p:nvPr/>
          </p:nvSpPr>
          <p:spPr>
            <a:xfrm>
              <a:off x="4679188" y="30180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6095"/>
                  </a:moveTo>
                  <a:lnTo>
                    <a:pt x="0" y="3047"/>
                  </a:lnTo>
                  <a:lnTo>
                    <a:pt x="0" y="1523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3"/>
                  </a:lnTo>
                  <a:lnTo>
                    <a:pt x="6096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9" name="object 1669"/>
            <p:cNvSpPr/>
            <p:nvPr/>
          </p:nvSpPr>
          <p:spPr>
            <a:xfrm>
              <a:off x="4679188" y="30149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3048" y="0"/>
                  </a:lnTo>
                  <a:lnTo>
                    <a:pt x="0" y="4571"/>
                  </a:lnTo>
                  <a:lnTo>
                    <a:pt x="0" y="7619"/>
                  </a:lnTo>
                  <a:lnTo>
                    <a:pt x="1524" y="9143"/>
                  </a:lnTo>
                  <a:lnTo>
                    <a:pt x="6096" y="9143"/>
                  </a:lnTo>
                  <a:lnTo>
                    <a:pt x="6096" y="7619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0" name="object 1670"/>
            <p:cNvSpPr/>
            <p:nvPr/>
          </p:nvSpPr>
          <p:spPr>
            <a:xfrm>
              <a:off x="4679188" y="30149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7619"/>
                  </a:moveTo>
                  <a:lnTo>
                    <a:pt x="6096" y="9143"/>
                  </a:lnTo>
                  <a:lnTo>
                    <a:pt x="1524" y="9143"/>
                  </a:lnTo>
                  <a:lnTo>
                    <a:pt x="0" y="7619"/>
                  </a:lnTo>
                  <a:lnTo>
                    <a:pt x="0" y="4571"/>
                  </a:lnTo>
                  <a:lnTo>
                    <a:pt x="3048" y="0"/>
                  </a:lnTo>
                  <a:lnTo>
                    <a:pt x="9144" y="3047"/>
                  </a:lnTo>
                  <a:lnTo>
                    <a:pt x="6096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1" name="object 1671"/>
            <p:cNvSpPr/>
            <p:nvPr/>
          </p:nvSpPr>
          <p:spPr>
            <a:xfrm>
              <a:off x="4694428" y="299516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1"/>
                  </a:moveTo>
                  <a:lnTo>
                    <a:pt x="7620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4572" y="6095"/>
                  </a:lnTo>
                  <a:lnTo>
                    <a:pt x="6096" y="4571"/>
                  </a:lnTo>
                  <a:lnTo>
                    <a:pt x="762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2" name="object 1672"/>
            <p:cNvSpPr/>
            <p:nvPr/>
          </p:nvSpPr>
          <p:spPr>
            <a:xfrm>
              <a:off x="4694428" y="299516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4572" y="6095"/>
                  </a:move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7620" y="1524"/>
                  </a:lnTo>
                  <a:lnTo>
                    <a:pt x="7620" y="4571"/>
                  </a:lnTo>
                  <a:lnTo>
                    <a:pt x="6096" y="4571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3" name="object 1673"/>
            <p:cNvSpPr/>
            <p:nvPr/>
          </p:nvSpPr>
          <p:spPr>
            <a:xfrm>
              <a:off x="4694428" y="29921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3048" y="9143"/>
                  </a:lnTo>
                  <a:lnTo>
                    <a:pt x="4572" y="9143"/>
                  </a:lnTo>
                  <a:lnTo>
                    <a:pt x="6096" y="7619"/>
                  </a:lnTo>
                  <a:lnTo>
                    <a:pt x="7620" y="7619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4" name="object 1674"/>
            <p:cNvSpPr/>
            <p:nvPr/>
          </p:nvSpPr>
          <p:spPr>
            <a:xfrm>
              <a:off x="4694428" y="29921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20" y="7619"/>
                  </a:moveTo>
                  <a:lnTo>
                    <a:pt x="6096" y="7619"/>
                  </a:lnTo>
                  <a:lnTo>
                    <a:pt x="4572" y="9143"/>
                  </a:lnTo>
                  <a:lnTo>
                    <a:pt x="3048" y="9143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762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5" name="object 1675"/>
            <p:cNvSpPr/>
            <p:nvPr/>
          </p:nvSpPr>
          <p:spPr>
            <a:xfrm>
              <a:off x="4708144" y="29707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6"/>
                  </a:moveTo>
                  <a:lnTo>
                    <a:pt x="6095" y="0"/>
                  </a:lnTo>
                  <a:lnTo>
                    <a:pt x="1523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6095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6" name="object 1676"/>
            <p:cNvSpPr/>
            <p:nvPr/>
          </p:nvSpPr>
          <p:spPr>
            <a:xfrm>
              <a:off x="4708144" y="29707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6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7" name="object 1677"/>
            <p:cNvSpPr/>
            <p:nvPr/>
          </p:nvSpPr>
          <p:spPr>
            <a:xfrm>
              <a:off x="4708144" y="29677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4572"/>
                  </a:lnTo>
                  <a:lnTo>
                    <a:pt x="0" y="7620"/>
                  </a:lnTo>
                  <a:lnTo>
                    <a:pt x="1523" y="7620"/>
                  </a:lnTo>
                  <a:lnTo>
                    <a:pt x="1523" y="9144"/>
                  </a:lnTo>
                  <a:lnTo>
                    <a:pt x="6095" y="9144"/>
                  </a:lnTo>
                  <a:lnTo>
                    <a:pt x="6095" y="7620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8" name="object 1678"/>
            <p:cNvSpPr/>
            <p:nvPr/>
          </p:nvSpPr>
          <p:spPr>
            <a:xfrm>
              <a:off x="4708144" y="29677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7620"/>
                  </a:moveTo>
                  <a:lnTo>
                    <a:pt x="6095" y="9144"/>
                  </a:lnTo>
                  <a:lnTo>
                    <a:pt x="1523" y="9144"/>
                  </a:lnTo>
                  <a:lnTo>
                    <a:pt x="1523" y="7620"/>
                  </a:lnTo>
                  <a:lnTo>
                    <a:pt x="0" y="7620"/>
                  </a:lnTo>
                  <a:lnTo>
                    <a:pt x="0" y="4572"/>
                  </a:lnTo>
                  <a:lnTo>
                    <a:pt x="3047" y="0"/>
                  </a:lnTo>
                  <a:lnTo>
                    <a:pt x="9143" y="3048"/>
                  </a:lnTo>
                  <a:lnTo>
                    <a:pt x="6095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9" name="object 1679"/>
            <p:cNvSpPr/>
            <p:nvPr/>
          </p:nvSpPr>
          <p:spPr>
            <a:xfrm>
              <a:off x="4718812" y="294487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6096" y="1523"/>
                  </a:lnTo>
                  <a:lnTo>
                    <a:pt x="4572" y="1523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3047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0" name="object 1680"/>
            <p:cNvSpPr/>
            <p:nvPr/>
          </p:nvSpPr>
          <p:spPr>
            <a:xfrm>
              <a:off x="4718812" y="294487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5"/>
                  </a:moveTo>
                  <a:lnTo>
                    <a:pt x="0" y="3047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6096" y="1523"/>
                  </a:lnTo>
                  <a:lnTo>
                    <a:pt x="6096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1" name="object 1681"/>
            <p:cNvSpPr/>
            <p:nvPr/>
          </p:nvSpPr>
          <p:spPr>
            <a:xfrm>
              <a:off x="4720336" y="2941827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3047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0" y="7619"/>
                  </a:lnTo>
                  <a:lnTo>
                    <a:pt x="1524" y="9143"/>
                  </a:lnTo>
                  <a:lnTo>
                    <a:pt x="4572" y="9143"/>
                  </a:lnTo>
                  <a:lnTo>
                    <a:pt x="4572" y="7619"/>
                  </a:lnTo>
                  <a:lnTo>
                    <a:pt x="6096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2" name="object 1682"/>
            <p:cNvSpPr/>
            <p:nvPr/>
          </p:nvSpPr>
          <p:spPr>
            <a:xfrm>
              <a:off x="4720336" y="2941827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4572" y="7619"/>
                  </a:moveTo>
                  <a:lnTo>
                    <a:pt x="4572" y="9143"/>
                  </a:lnTo>
                  <a:lnTo>
                    <a:pt x="1524" y="9143"/>
                  </a:lnTo>
                  <a:lnTo>
                    <a:pt x="0" y="7619"/>
                  </a:lnTo>
                  <a:lnTo>
                    <a:pt x="0" y="6095"/>
                  </a:lnTo>
                  <a:lnTo>
                    <a:pt x="1524" y="0"/>
                  </a:lnTo>
                  <a:lnTo>
                    <a:pt x="6096" y="3047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3" name="object 1683"/>
            <p:cNvSpPr/>
            <p:nvPr/>
          </p:nvSpPr>
          <p:spPr>
            <a:xfrm>
              <a:off x="4726432" y="291896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3048"/>
                  </a:moveTo>
                  <a:lnTo>
                    <a:pt x="7619" y="1524"/>
                  </a:lnTo>
                  <a:lnTo>
                    <a:pt x="6095" y="1524"/>
                  </a:lnTo>
                  <a:lnTo>
                    <a:pt x="6095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3048"/>
                  </a:lnTo>
                  <a:lnTo>
                    <a:pt x="6095" y="6095"/>
                  </a:lnTo>
                  <a:lnTo>
                    <a:pt x="761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4" name="object 1684"/>
            <p:cNvSpPr/>
            <p:nvPr/>
          </p:nvSpPr>
          <p:spPr>
            <a:xfrm>
              <a:off x="4726432" y="291896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5" y="6095"/>
                  </a:moveTo>
                  <a:lnTo>
                    <a:pt x="0" y="3048"/>
                  </a:lnTo>
                  <a:lnTo>
                    <a:pt x="1523" y="1524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6095" y="1524"/>
                  </a:lnTo>
                  <a:lnTo>
                    <a:pt x="7619" y="1524"/>
                  </a:lnTo>
                  <a:lnTo>
                    <a:pt x="7619" y="3048"/>
                  </a:lnTo>
                  <a:lnTo>
                    <a:pt x="6095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5" name="object 1685"/>
            <p:cNvSpPr/>
            <p:nvPr/>
          </p:nvSpPr>
          <p:spPr>
            <a:xfrm>
              <a:off x="4727956" y="2915920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6096"/>
                  </a:moveTo>
                  <a:lnTo>
                    <a:pt x="6096" y="1524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0" y="7619"/>
                  </a:lnTo>
                  <a:lnTo>
                    <a:pt x="1524" y="7619"/>
                  </a:lnTo>
                  <a:lnTo>
                    <a:pt x="1524" y="9143"/>
                  </a:lnTo>
                  <a:lnTo>
                    <a:pt x="4572" y="9143"/>
                  </a:lnTo>
                  <a:lnTo>
                    <a:pt x="4572" y="7619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6" name="object 1686"/>
            <p:cNvSpPr/>
            <p:nvPr/>
          </p:nvSpPr>
          <p:spPr>
            <a:xfrm>
              <a:off x="4727956" y="2915920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96" y="6096"/>
                  </a:moveTo>
                  <a:lnTo>
                    <a:pt x="4572" y="7619"/>
                  </a:lnTo>
                  <a:lnTo>
                    <a:pt x="4572" y="9143"/>
                  </a:lnTo>
                  <a:lnTo>
                    <a:pt x="1524" y="9143"/>
                  </a:lnTo>
                  <a:lnTo>
                    <a:pt x="1524" y="7619"/>
                  </a:lnTo>
                  <a:lnTo>
                    <a:pt x="0" y="7619"/>
                  </a:lnTo>
                  <a:lnTo>
                    <a:pt x="0" y="4572"/>
                  </a:lnTo>
                  <a:lnTo>
                    <a:pt x="1524" y="0"/>
                  </a:lnTo>
                  <a:lnTo>
                    <a:pt x="6096" y="1524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7" name="object 1687"/>
            <p:cNvSpPr/>
            <p:nvPr/>
          </p:nvSpPr>
          <p:spPr>
            <a:xfrm>
              <a:off x="4732528" y="289153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6096" y="6096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8" name="object 1688"/>
            <p:cNvSpPr/>
            <p:nvPr/>
          </p:nvSpPr>
          <p:spPr>
            <a:xfrm>
              <a:off x="4732528" y="289153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6096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9" name="object 1689"/>
            <p:cNvSpPr/>
            <p:nvPr/>
          </p:nvSpPr>
          <p:spPr>
            <a:xfrm>
              <a:off x="4732528" y="289001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6"/>
                  </a:moveTo>
                  <a:lnTo>
                    <a:pt x="7620" y="0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6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0" name="object 1690"/>
            <p:cNvSpPr/>
            <p:nvPr/>
          </p:nvSpPr>
          <p:spPr>
            <a:xfrm>
              <a:off x="4732528" y="2890012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4572"/>
                  </a:move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762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1" name="object 1691"/>
            <p:cNvSpPr/>
            <p:nvPr/>
          </p:nvSpPr>
          <p:spPr>
            <a:xfrm>
              <a:off x="4735576" y="2862579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3048" y="7620"/>
                  </a:lnTo>
                  <a:lnTo>
                    <a:pt x="4572" y="7620"/>
                  </a:lnTo>
                  <a:lnTo>
                    <a:pt x="6096" y="6096"/>
                  </a:lnTo>
                  <a:lnTo>
                    <a:pt x="6096" y="152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2" name="object 1692"/>
            <p:cNvSpPr/>
            <p:nvPr/>
          </p:nvSpPr>
          <p:spPr>
            <a:xfrm>
              <a:off x="4735576" y="286258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4571"/>
                  </a:moveTo>
                  <a:lnTo>
                    <a:pt x="6096" y="6095"/>
                  </a:lnTo>
                  <a:lnTo>
                    <a:pt x="4572" y="7619"/>
                  </a:lnTo>
                  <a:lnTo>
                    <a:pt x="3048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3" name="object 1693"/>
            <p:cNvSpPr/>
            <p:nvPr/>
          </p:nvSpPr>
          <p:spPr>
            <a:xfrm>
              <a:off x="4735576" y="2851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20" y="0"/>
                  </a:move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4" name="object 1694"/>
            <p:cNvSpPr/>
            <p:nvPr/>
          </p:nvSpPr>
          <p:spPr>
            <a:xfrm>
              <a:off x="4735576" y="285191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5" name="object 1695"/>
            <p:cNvSpPr/>
            <p:nvPr/>
          </p:nvSpPr>
          <p:spPr>
            <a:xfrm>
              <a:off x="4735576" y="26888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20" y="0"/>
                  </a:move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6" name="object 1696"/>
            <p:cNvSpPr/>
            <p:nvPr/>
          </p:nvSpPr>
          <p:spPr>
            <a:xfrm>
              <a:off x="4735576" y="268884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7" name="object 1697"/>
            <p:cNvSpPr/>
            <p:nvPr/>
          </p:nvSpPr>
          <p:spPr>
            <a:xfrm>
              <a:off x="4735576" y="2707131"/>
              <a:ext cx="7620" cy="144780"/>
            </a:xfrm>
            <a:custGeom>
              <a:avLst/>
              <a:gdLst/>
              <a:ahLst/>
              <a:cxnLst/>
              <a:rect l="l" t="t" r="r" b="b"/>
              <a:pathLst>
                <a:path w="7620" h="144780">
                  <a:moveTo>
                    <a:pt x="7620" y="138684"/>
                  </a:moveTo>
                  <a:lnTo>
                    <a:pt x="0" y="138684"/>
                  </a:lnTo>
                  <a:lnTo>
                    <a:pt x="0" y="144780"/>
                  </a:lnTo>
                  <a:lnTo>
                    <a:pt x="7620" y="144780"/>
                  </a:lnTo>
                  <a:lnTo>
                    <a:pt x="7620" y="138684"/>
                  </a:lnTo>
                  <a:close/>
                </a:path>
                <a:path w="7620" h="144780">
                  <a:moveTo>
                    <a:pt x="7620" y="111252"/>
                  </a:moveTo>
                  <a:lnTo>
                    <a:pt x="0" y="111252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111252"/>
                  </a:lnTo>
                  <a:close/>
                </a:path>
                <a:path w="7620" h="144780">
                  <a:moveTo>
                    <a:pt x="7620" y="83820"/>
                  </a:moveTo>
                  <a:lnTo>
                    <a:pt x="0" y="83820"/>
                  </a:lnTo>
                  <a:lnTo>
                    <a:pt x="0" y="89916"/>
                  </a:lnTo>
                  <a:lnTo>
                    <a:pt x="7620" y="89916"/>
                  </a:lnTo>
                  <a:lnTo>
                    <a:pt x="7620" y="83820"/>
                  </a:lnTo>
                  <a:close/>
                </a:path>
                <a:path w="7620" h="144780">
                  <a:moveTo>
                    <a:pt x="7620" y="54864"/>
                  </a:moveTo>
                  <a:lnTo>
                    <a:pt x="0" y="54864"/>
                  </a:lnTo>
                  <a:lnTo>
                    <a:pt x="0" y="62484"/>
                  </a:lnTo>
                  <a:lnTo>
                    <a:pt x="7620" y="62484"/>
                  </a:lnTo>
                  <a:lnTo>
                    <a:pt x="7620" y="54864"/>
                  </a:lnTo>
                  <a:close/>
                </a:path>
                <a:path w="7620" h="144780">
                  <a:moveTo>
                    <a:pt x="7620" y="27432"/>
                  </a:moveTo>
                  <a:lnTo>
                    <a:pt x="0" y="27432"/>
                  </a:lnTo>
                  <a:lnTo>
                    <a:pt x="0" y="35052"/>
                  </a:lnTo>
                  <a:lnTo>
                    <a:pt x="7620" y="35052"/>
                  </a:lnTo>
                  <a:lnTo>
                    <a:pt x="7620" y="27432"/>
                  </a:lnTo>
                  <a:close/>
                </a:path>
                <a:path w="7620" h="144780">
                  <a:moveTo>
                    <a:pt x="76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8" name="object 1698"/>
            <p:cNvSpPr/>
            <p:nvPr/>
          </p:nvSpPr>
          <p:spPr>
            <a:xfrm>
              <a:off x="4735576" y="26842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7620" y="0"/>
                  </a:move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9" name="object 1699"/>
            <p:cNvSpPr/>
            <p:nvPr/>
          </p:nvSpPr>
          <p:spPr>
            <a:xfrm>
              <a:off x="4735576" y="2684272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6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0" name="object 1700"/>
            <p:cNvSpPr/>
            <p:nvPr/>
          </p:nvSpPr>
          <p:spPr>
            <a:xfrm>
              <a:off x="4872736" y="256540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19">
                  <a:moveTo>
                    <a:pt x="0" y="7619"/>
                  </a:move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1" name="object 1701"/>
            <p:cNvSpPr/>
            <p:nvPr/>
          </p:nvSpPr>
          <p:spPr>
            <a:xfrm>
              <a:off x="4871974" y="2565400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0" y="7619"/>
                  </a:moveTo>
                  <a:lnTo>
                    <a:pt x="1524" y="7619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2" name="object 1702"/>
            <p:cNvSpPr/>
            <p:nvPr/>
          </p:nvSpPr>
          <p:spPr>
            <a:xfrm>
              <a:off x="4735576" y="2678176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5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762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3" name="object 1703"/>
            <p:cNvSpPr/>
            <p:nvPr/>
          </p:nvSpPr>
          <p:spPr>
            <a:xfrm>
              <a:off x="4741672" y="265379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5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4572" y="6095"/>
                  </a:lnTo>
                  <a:lnTo>
                    <a:pt x="6095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4" name="object 1704"/>
            <p:cNvSpPr/>
            <p:nvPr/>
          </p:nvSpPr>
          <p:spPr>
            <a:xfrm>
              <a:off x="4741672" y="265379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6095"/>
                  </a:moveTo>
                  <a:lnTo>
                    <a:pt x="0" y="0"/>
                  </a:lnTo>
                  <a:lnTo>
                    <a:pt x="6095" y="0"/>
                  </a:lnTo>
                  <a:lnTo>
                    <a:pt x="6095" y="6095"/>
                  </a:lnTo>
                  <a:lnTo>
                    <a:pt x="4572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5" name="object 1705"/>
            <p:cNvSpPr/>
            <p:nvPr/>
          </p:nvSpPr>
          <p:spPr>
            <a:xfrm>
              <a:off x="4741672" y="265074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1524"/>
                  </a:moveTo>
                  <a:lnTo>
                    <a:pt x="1524" y="0"/>
                  </a:lnTo>
                  <a:lnTo>
                    <a:pt x="0" y="4572"/>
                  </a:lnTo>
                  <a:lnTo>
                    <a:pt x="0" y="9143"/>
                  </a:lnTo>
                  <a:lnTo>
                    <a:pt x="4572" y="9143"/>
                  </a:lnTo>
                  <a:lnTo>
                    <a:pt x="6095" y="7619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6" name="object 1706"/>
            <p:cNvSpPr/>
            <p:nvPr/>
          </p:nvSpPr>
          <p:spPr>
            <a:xfrm>
              <a:off x="4741672" y="2650744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6095" y="7619"/>
                  </a:moveTo>
                  <a:lnTo>
                    <a:pt x="4572" y="9143"/>
                  </a:lnTo>
                  <a:lnTo>
                    <a:pt x="0" y="9143"/>
                  </a:lnTo>
                  <a:lnTo>
                    <a:pt x="0" y="4572"/>
                  </a:lnTo>
                  <a:lnTo>
                    <a:pt x="1524" y="0"/>
                  </a:lnTo>
                  <a:lnTo>
                    <a:pt x="7619" y="1524"/>
                  </a:lnTo>
                  <a:lnTo>
                    <a:pt x="6095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7" name="object 1707"/>
            <p:cNvSpPr/>
            <p:nvPr/>
          </p:nvSpPr>
          <p:spPr>
            <a:xfrm>
              <a:off x="4752340" y="26278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8" name="object 1708"/>
            <p:cNvSpPr/>
            <p:nvPr/>
          </p:nvSpPr>
          <p:spPr>
            <a:xfrm>
              <a:off x="4752340" y="26278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0" y="3048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9" name="object 1709"/>
            <p:cNvSpPr/>
            <p:nvPr/>
          </p:nvSpPr>
          <p:spPr>
            <a:xfrm>
              <a:off x="4752340" y="26248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0" y="9144"/>
                  </a:lnTo>
                  <a:lnTo>
                    <a:pt x="6096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0" name="object 1710"/>
            <p:cNvSpPr/>
            <p:nvPr/>
          </p:nvSpPr>
          <p:spPr>
            <a:xfrm>
              <a:off x="4752340" y="26248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4"/>
                  </a:moveTo>
                  <a:lnTo>
                    <a:pt x="0" y="9144"/>
                  </a:lnTo>
                  <a:lnTo>
                    <a:pt x="0" y="4572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6096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1" name="object 1711"/>
            <p:cNvSpPr/>
            <p:nvPr/>
          </p:nvSpPr>
          <p:spPr>
            <a:xfrm>
              <a:off x="4769104" y="260654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96" y="4571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1523"/>
                  </a:lnTo>
                  <a:lnTo>
                    <a:pt x="4572" y="4571"/>
                  </a:lnTo>
                  <a:lnTo>
                    <a:pt x="6096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2" name="object 1712"/>
            <p:cNvSpPr/>
            <p:nvPr/>
          </p:nvSpPr>
          <p:spPr>
            <a:xfrm>
              <a:off x="4769104" y="2606548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4572" y="4571"/>
                  </a:moveTo>
                  <a:lnTo>
                    <a:pt x="0" y="1523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4571"/>
                  </a:lnTo>
                  <a:lnTo>
                    <a:pt x="4572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3" name="object 1713"/>
            <p:cNvSpPr/>
            <p:nvPr/>
          </p:nvSpPr>
          <p:spPr>
            <a:xfrm>
              <a:off x="4769104" y="26019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9143"/>
                  </a:lnTo>
                  <a:lnTo>
                    <a:pt x="6096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4" name="object 1714"/>
            <p:cNvSpPr/>
            <p:nvPr/>
          </p:nvSpPr>
          <p:spPr>
            <a:xfrm>
              <a:off x="4769104" y="26019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9143"/>
                  </a:lnTo>
                  <a:lnTo>
                    <a:pt x="0" y="4571"/>
                  </a:lnTo>
                  <a:lnTo>
                    <a:pt x="4572" y="0"/>
                  </a:lnTo>
                  <a:lnTo>
                    <a:pt x="9144" y="4571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5" name="object 1715"/>
            <p:cNvSpPr/>
            <p:nvPr/>
          </p:nvSpPr>
          <p:spPr>
            <a:xfrm>
              <a:off x="4788916" y="258826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7620" y="3048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0" y="1524"/>
                  </a:lnTo>
                  <a:lnTo>
                    <a:pt x="4572" y="4572"/>
                  </a:lnTo>
                  <a:lnTo>
                    <a:pt x="6096" y="4572"/>
                  </a:lnTo>
                  <a:lnTo>
                    <a:pt x="6096" y="3048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6" name="object 1716"/>
            <p:cNvSpPr/>
            <p:nvPr/>
          </p:nvSpPr>
          <p:spPr>
            <a:xfrm>
              <a:off x="4788916" y="2588260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4572" y="4572"/>
                  </a:moveTo>
                  <a:lnTo>
                    <a:pt x="0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3048"/>
                  </a:lnTo>
                  <a:lnTo>
                    <a:pt x="6096" y="3048"/>
                  </a:lnTo>
                  <a:lnTo>
                    <a:pt x="6096" y="4572"/>
                  </a:lnTo>
                  <a:lnTo>
                    <a:pt x="4572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7" name="object 1717"/>
            <p:cNvSpPr/>
            <p:nvPr/>
          </p:nvSpPr>
          <p:spPr>
            <a:xfrm>
              <a:off x="4788916" y="2585212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10668" y="4572"/>
                  </a:moveTo>
                  <a:lnTo>
                    <a:pt x="6096" y="0"/>
                  </a:lnTo>
                  <a:lnTo>
                    <a:pt x="3048" y="3048"/>
                  </a:ln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6" y="7620"/>
                  </a:lnTo>
                  <a:lnTo>
                    <a:pt x="1066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8" name="object 1718"/>
            <p:cNvSpPr/>
            <p:nvPr/>
          </p:nvSpPr>
          <p:spPr>
            <a:xfrm>
              <a:off x="4788916" y="2585212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19">
                  <a:moveTo>
                    <a:pt x="6096" y="7620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3048"/>
                  </a:lnTo>
                  <a:lnTo>
                    <a:pt x="3048" y="3048"/>
                  </a:lnTo>
                  <a:lnTo>
                    <a:pt x="6096" y="0"/>
                  </a:lnTo>
                  <a:lnTo>
                    <a:pt x="10668" y="4572"/>
                  </a:lnTo>
                  <a:lnTo>
                    <a:pt x="6096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9" name="object 1719"/>
            <p:cNvSpPr/>
            <p:nvPr/>
          </p:nvSpPr>
          <p:spPr>
            <a:xfrm>
              <a:off x="4814824" y="25745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3048" y="6095"/>
                  </a:lnTo>
                  <a:lnTo>
                    <a:pt x="4572" y="6095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0" name="object 1720"/>
            <p:cNvSpPr/>
            <p:nvPr/>
          </p:nvSpPr>
          <p:spPr>
            <a:xfrm>
              <a:off x="4814824" y="25745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5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4572"/>
                  </a:lnTo>
                  <a:lnTo>
                    <a:pt x="4572" y="6095"/>
                  </a:lnTo>
                  <a:lnTo>
                    <a:pt x="3048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1" name="object 1721"/>
            <p:cNvSpPr/>
            <p:nvPr/>
          </p:nvSpPr>
          <p:spPr>
            <a:xfrm>
              <a:off x="4814824" y="257302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6"/>
                  </a:moveTo>
                  <a:lnTo>
                    <a:pt x="7620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7619"/>
                  </a:lnTo>
                  <a:lnTo>
                    <a:pt x="4572" y="7619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2" name="object 1722"/>
            <p:cNvSpPr/>
            <p:nvPr/>
          </p:nvSpPr>
          <p:spPr>
            <a:xfrm>
              <a:off x="4814824" y="257302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19"/>
                  </a:moveTo>
                  <a:lnTo>
                    <a:pt x="0" y="7619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7620" y="0"/>
                  </a:lnTo>
                  <a:lnTo>
                    <a:pt x="9143" y="6096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3" name="object 1723"/>
            <p:cNvSpPr/>
            <p:nvPr/>
          </p:nvSpPr>
          <p:spPr>
            <a:xfrm>
              <a:off x="4842256" y="256692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1523"/>
                  </a:lnTo>
                  <a:lnTo>
                    <a:pt x="3048" y="0"/>
                  </a:lnTo>
                  <a:lnTo>
                    <a:pt x="1524" y="0"/>
                  </a:lnTo>
                  <a:lnTo>
                    <a:pt x="0" y="1523"/>
                  </a:lnTo>
                  <a:lnTo>
                    <a:pt x="0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4" name="object 1724"/>
            <p:cNvSpPr/>
            <p:nvPr/>
          </p:nvSpPr>
          <p:spPr>
            <a:xfrm>
              <a:off x="4842256" y="2566924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6095"/>
                  </a:moveTo>
                  <a:lnTo>
                    <a:pt x="0" y="1523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4572" y="1523"/>
                  </a:lnTo>
                  <a:lnTo>
                    <a:pt x="4572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5" name="object 1725"/>
            <p:cNvSpPr/>
            <p:nvPr/>
          </p:nvSpPr>
          <p:spPr>
            <a:xfrm>
              <a:off x="4840732" y="256692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6095"/>
                  </a:moveTo>
                  <a:lnTo>
                    <a:pt x="9143" y="0"/>
                  </a:lnTo>
                  <a:lnTo>
                    <a:pt x="1523" y="0"/>
                  </a:lnTo>
                  <a:lnTo>
                    <a:pt x="1523" y="1523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152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6" name="object 1726"/>
            <p:cNvSpPr/>
            <p:nvPr/>
          </p:nvSpPr>
          <p:spPr>
            <a:xfrm>
              <a:off x="4840732" y="256692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4571" y="6095"/>
                  </a:moveTo>
                  <a:lnTo>
                    <a:pt x="1523" y="6095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3" y="1523"/>
                  </a:lnTo>
                  <a:lnTo>
                    <a:pt x="1523" y="0"/>
                  </a:lnTo>
                  <a:lnTo>
                    <a:pt x="9143" y="0"/>
                  </a:lnTo>
                  <a:lnTo>
                    <a:pt x="9143" y="6095"/>
                  </a:lnTo>
                  <a:lnTo>
                    <a:pt x="4571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7" name="object 1727"/>
            <p:cNvSpPr/>
            <p:nvPr/>
          </p:nvSpPr>
          <p:spPr>
            <a:xfrm>
              <a:off x="4869688" y="2565400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3048" y="7619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3048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8" name="object 1728"/>
            <p:cNvSpPr/>
            <p:nvPr/>
          </p:nvSpPr>
          <p:spPr>
            <a:xfrm>
              <a:off x="4869688" y="2565400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0" y="6095"/>
                  </a:moveTo>
                  <a:lnTo>
                    <a:pt x="1524" y="0"/>
                  </a:lnTo>
                  <a:lnTo>
                    <a:pt x="3048" y="0"/>
                  </a:lnTo>
                  <a:lnTo>
                    <a:pt x="3048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9" name="object 1729"/>
            <p:cNvSpPr/>
            <p:nvPr/>
          </p:nvSpPr>
          <p:spPr>
            <a:xfrm>
              <a:off x="4872736" y="256540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19">
                  <a:moveTo>
                    <a:pt x="0" y="7619"/>
                  </a:move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0" name="object 1730"/>
            <p:cNvSpPr/>
            <p:nvPr/>
          </p:nvSpPr>
          <p:spPr>
            <a:xfrm>
              <a:off x="4871974" y="2565400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0" y="7619"/>
                  </a:moveTo>
                  <a:lnTo>
                    <a:pt x="1524" y="7619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1" name="object 1731"/>
            <p:cNvSpPr/>
            <p:nvPr/>
          </p:nvSpPr>
          <p:spPr>
            <a:xfrm>
              <a:off x="5968492" y="256540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19">
                  <a:moveTo>
                    <a:pt x="0" y="7619"/>
                  </a:move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2" name="object 1732"/>
            <p:cNvSpPr/>
            <p:nvPr/>
          </p:nvSpPr>
          <p:spPr>
            <a:xfrm>
              <a:off x="5967730" y="2565400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0" y="7619"/>
                  </a:moveTo>
                  <a:lnTo>
                    <a:pt x="1524" y="7619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3" name="object 1733"/>
            <p:cNvSpPr/>
            <p:nvPr/>
          </p:nvSpPr>
          <p:spPr>
            <a:xfrm>
              <a:off x="4872736" y="2565399"/>
              <a:ext cx="1083945" cy="7620"/>
            </a:xfrm>
            <a:custGeom>
              <a:avLst/>
              <a:gdLst/>
              <a:ahLst/>
              <a:cxnLst/>
              <a:rect l="l" t="t" r="r" b="b"/>
              <a:pathLst>
                <a:path w="1083945" h="7619">
                  <a:moveTo>
                    <a:pt x="609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0"/>
                  </a:lnTo>
                  <a:close/>
                </a:path>
                <a:path w="1083945" h="7619">
                  <a:moveTo>
                    <a:pt x="33528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3528" y="7620"/>
                  </a:lnTo>
                  <a:lnTo>
                    <a:pt x="33528" y="0"/>
                  </a:lnTo>
                  <a:close/>
                </a:path>
                <a:path w="1083945" h="7619">
                  <a:moveTo>
                    <a:pt x="62484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2484" y="7620"/>
                  </a:lnTo>
                  <a:lnTo>
                    <a:pt x="62484" y="0"/>
                  </a:lnTo>
                  <a:close/>
                </a:path>
                <a:path w="1083945" h="7619">
                  <a:moveTo>
                    <a:pt x="89916" y="0"/>
                  </a:moveTo>
                  <a:lnTo>
                    <a:pt x="82296" y="0"/>
                  </a:lnTo>
                  <a:lnTo>
                    <a:pt x="82296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1083945" h="7619">
                  <a:moveTo>
                    <a:pt x="117348" y="0"/>
                  </a:moveTo>
                  <a:lnTo>
                    <a:pt x="109728" y="0"/>
                  </a:lnTo>
                  <a:lnTo>
                    <a:pt x="109728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  <a:path w="1083945" h="7619">
                  <a:moveTo>
                    <a:pt x="144780" y="0"/>
                  </a:moveTo>
                  <a:lnTo>
                    <a:pt x="137160" y="0"/>
                  </a:lnTo>
                  <a:lnTo>
                    <a:pt x="137160" y="7620"/>
                  </a:lnTo>
                  <a:lnTo>
                    <a:pt x="144780" y="7620"/>
                  </a:lnTo>
                  <a:lnTo>
                    <a:pt x="144780" y="0"/>
                  </a:lnTo>
                  <a:close/>
                </a:path>
                <a:path w="1083945" h="7619">
                  <a:moveTo>
                    <a:pt x="172212" y="0"/>
                  </a:moveTo>
                  <a:lnTo>
                    <a:pt x="164592" y="0"/>
                  </a:lnTo>
                  <a:lnTo>
                    <a:pt x="164592" y="7620"/>
                  </a:lnTo>
                  <a:lnTo>
                    <a:pt x="172212" y="7620"/>
                  </a:lnTo>
                  <a:lnTo>
                    <a:pt x="172212" y="0"/>
                  </a:lnTo>
                  <a:close/>
                </a:path>
                <a:path w="1083945" h="7619">
                  <a:moveTo>
                    <a:pt x="199644" y="0"/>
                  </a:moveTo>
                  <a:lnTo>
                    <a:pt x="193548" y="0"/>
                  </a:lnTo>
                  <a:lnTo>
                    <a:pt x="193548" y="7620"/>
                  </a:lnTo>
                  <a:lnTo>
                    <a:pt x="199644" y="7620"/>
                  </a:lnTo>
                  <a:lnTo>
                    <a:pt x="199644" y="0"/>
                  </a:lnTo>
                  <a:close/>
                </a:path>
                <a:path w="1083945" h="7619">
                  <a:moveTo>
                    <a:pt x="227076" y="0"/>
                  </a:moveTo>
                  <a:lnTo>
                    <a:pt x="220980" y="0"/>
                  </a:lnTo>
                  <a:lnTo>
                    <a:pt x="220980" y="7620"/>
                  </a:lnTo>
                  <a:lnTo>
                    <a:pt x="227076" y="7620"/>
                  </a:lnTo>
                  <a:lnTo>
                    <a:pt x="227076" y="0"/>
                  </a:lnTo>
                  <a:close/>
                </a:path>
                <a:path w="1083945" h="7619">
                  <a:moveTo>
                    <a:pt x="254508" y="0"/>
                  </a:moveTo>
                  <a:lnTo>
                    <a:pt x="248412" y="0"/>
                  </a:lnTo>
                  <a:lnTo>
                    <a:pt x="248412" y="7620"/>
                  </a:lnTo>
                  <a:lnTo>
                    <a:pt x="254508" y="7620"/>
                  </a:lnTo>
                  <a:lnTo>
                    <a:pt x="254508" y="0"/>
                  </a:lnTo>
                  <a:close/>
                </a:path>
                <a:path w="1083945" h="7619">
                  <a:moveTo>
                    <a:pt x="283464" y="0"/>
                  </a:moveTo>
                  <a:lnTo>
                    <a:pt x="275844" y="0"/>
                  </a:lnTo>
                  <a:lnTo>
                    <a:pt x="275844" y="7620"/>
                  </a:lnTo>
                  <a:lnTo>
                    <a:pt x="283464" y="7620"/>
                  </a:lnTo>
                  <a:lnTo>
                    <a:pt x="283464" y="0"/>
                  </a:lnTo>
                  <a:close/>
                </a:path>
                <a:path w="1083945" h="7619">
                  <a:moveTo>
                    <a:pt x="310896" y="0"/>
                  </a:moveTo>
                  <a:lnTo>
                    <a:pt x="303276" y="0"/>
                  </a:lnTo>
                  <a:lnTo>
                    <a:pt x="303276" y="7620"/>
                  </a:lnTo>
                  <a:lnTo>
                    <a:pt x="310896" y="7620"/>
                  </a:lnTo>
                  <a:lnTo>
                    <a:pt x="310896" y="0"/>
                  </a:lnTo>
                  <a:close/>
                </a:path>
                <a:path w="1083945" h="7619">
                  <a:moveTo>
                    <a:pt x="338328" y="0"/>
                  </a:moveTo>
                  <a:lnTo>
                    <a:pt x="330708" y="0"/>
                  </a:lnTo>
                  <a:lnTo>
                    <a:pt x="330708" y="7620"/>
                  </a:lnTo>
                  <a:lnTo>
                    <a:pt x="338328" y="7620"/>
                  </a:lnTo>
                  <a:lnTo>
                    <a:pt x="338328" y="0"/>
                  </a:lnTo>
                  <a:close/>
                </a:path>
                <a:path w="1083945" h="7619">
                  <a:moveTo>
                    <a:pt x="365760" y="0"/>
                  </a:moveTo>
                  <a:lnTo>
                    <a:pt x="358140" y="0"/>
                  </a:lnTo>
                  <a:lnTo>
                    <a:pt x="358140" y="7620"/>
                  </a:lnTo>
                  <a:lnTo>
                    <a:pt x="365760" y="7620"/>
                  </a:lnTo>
                  <a:lnTo>
                    <a:pt x="365760" y="0"/>
                  </a:lnTo>
                  <a:close/>
                </a:path>
                <a:path w="1083945" h="7619">
                  <a:moveTo>
                    <a:pt x="393192" y="0"/>
                  </a:moveTo>
                  <a:lnTo>
                    <a:pt x="385572" y="0"/>
                  </a:lnTo>
                  <a:lnTo>
                    <a:pt x="385572" y="7620"/>
                  </a:lnTo>
                  <a:lnTo>
                    <a:pt x="393192" y="7620"/>
                  </a:lnTo>
                  <a:lnTo>
                    <a:pt x="393192" y="0"/>
                  </a:lnTo>
                  <a:close/>
                </a:path>
                <a:path w="1083945" h="7619">
                  <a:moveTo>
                    <a:pt x="420624" y="0"/>
                  </a:moveTo>
                  <a:lnTo>
                    <a:pt x="413004" y="0"/>
                  </a:lnTo>
                  <a:lnTo>
                    <a:pt x="413004" y="7620"/>
                  </a:lnTo>
                  <a:lnTo>
                    <a:pt x="420624" y="7620"/>
                  </a:lnTo>
                  <a:lnTo>
                    <a:pt x="420624" y="0"/>
                  </a:lnTo>
                  <a:close/>
                </a:path>
                <a:path w="1083945" h="7619">
                  <a:moveTo>
                    <a:pt x="448056" y="0"/>
                  </a:moveTo>
                  <a:lnTo>
                    <a:pt x="440436" y="0"/>
                  </a:lnTo>
                  <a:lnTo>
                    <a:pt x="440436" y="7620"/>
                  </a:lnTo>
                  <a:lnTo>
                    <a:pt x="448056" y="7620"/>
                  </a:lnTo>
                  <a:lnTo>
                    <a:pt x="448056" y="0"/>
                  </a:lnTo>
                  <a:close/>
                </a:path>
                <a:path w="1083945" h="7619">
                  <a:moveTo>
                    <a:pt x="475488" y="0"/>
                  </a:moveTo>
                  <a:lnTo>
                    <a:pt x="469392" y="0"/>
                  </a:lnTo>
                  <a:lnTo>
                    <a:pt x="469392" y="7620"/>
                  </a:lnTo>
                  <a:lnTo>
                    <a:pt x="475488" y="7620"/>
                  </a:lnTo>
                  <a:lnTo>
                    <a:pt x="475488" y="0"/>
                  </a:lnTo>
                  <a:close/>
                </a:path>
                <a:path w="1083945" h="7619">
                  <a:moveTo>
                    <a:pt x="502920" y="0"/>
                  </a:moveTo>
                  <a:lnTo>
                    <a:pt x="496824" y="0"/>
                  </a:lnTo>
                  <a:lnTo>
                    <a:pt x="496824" y="7620"/>
                  </a:lnTo>
                  <a:lnTo>
                    <a:pt x="502920" y="7620"/>
                  </a:lnTo>
                  <a:lnTo>
                    <a:pt x="502920" y="0"/>
                  </a:lnTo>
                  <a:close/>
                </a:path>
                <a:path w="1083945" h="7619">
                  <a:moveTo>
                    <a:pt x="531876" y="0"/>
                  </a:moveTo>
                  <a:lnTo>
                    <a:pt x="524256" y="0"/>
                  </a:lnTo>
                  <a:lnTo>
                    <a:pt x="524256" y="7620"/>
                  </a:lnTo>
                  <a:lnTo>
                    <a:pt x="531876" y="7620"/>
                  </a:lnTo>
                  <a:lnTo>
                    <a:pt x="531876" y="0"/>
                  </a:lnTo>
                  <a:close/>
                </a:path>
                <a:path w="1083945" h="7619">
                  <a:moveTo>
                    <a:pt x="559308" y="0"/>
                  </a:moveTo>
                  <a:lnTo>
                    <a:pt x="551688" y="0"/>
                  </a:lnTo>
                  <a:lnTo>
                    <a:pt x="551688" y="7620"/>
                  </a:lnTo>
                  <a:lnTo>
                    <a:pt x="559308" y="7620"/>
                  </a:lnTo>
                  <a:lnTo>
                    <a:pt x="559308" y="0"/>
                  </a:lnTo>
                  <a:close/>
                </a:path>
                <a:path w="1083945" h="7619">
                  <a:moveTo>
                    <a:pt x="586740" y="0"/>
                  </a:moveTo>
                  <a:lnTo>
                    <a:pt x="579120" y="0"/>
                  </a:lnTo>
                  <a:lnTo>
                    <a:pt x="579120" y="7620"/>
                  </a:lnTo>
                  <a:lnTo>
                    <a:pt x="586740" y="7620"/>
                  </a:lnTo>
                  <a:lnTo>
                    <a:pt x="586740" y="0"/>
                  </a:lnTo>
                  <a:close/>
                </a:path>
                <a:path w="1083945" h="7619">
                  <a:moveTo>
                    <a:pt x="614172" y="0"/>
                  </a:moveTo>
                  <a:lnTo>
                    <a:pt x="606552" y="0"/>
                  </a:lnTo>
                  <a:lnTo>
                    <a:pt x="606552" y="7620"/>
                  </a:lnTo>
                  <a:lnTo>
                    <a:pt x="614172" y="7620"/>
                  </a:lnTo>
                  <a:lnTo>
                    <a:pt x="614172" y="0"/>
                  </a:lnTo>
                  <a:close/>
                </a:path>
                <a:path w="1083945" h="7619">
                  <a:moveTo>
                    <a:pt x="641604" y="0"/>
                  </a:moveTo>
                  <a:lnTo>
                    <a:pt x="633984" y="0"/>
                  </a:lnTo>
                  <a:lnTo>
                    <a:pt x="633984" y="7620"/>
                  </a:lnTo>
                  <a:lnTo>
                    <a:pt x="641604" y="7620"/>
                  </a:lnTo>
                  <a:lnTo>
                    <a:pt x="641604" y="0"/>
                  </a:lnTo>
                  <a:close/>
                </a:path>
                <a:path w="1083945" h="7619">
                  <a:moveTo>
                    <a:pt x="669036" y="0"/>
                  </a:moveTo>
                  <a:lnTo>
                    <a:pt x="661416" y="0"/>
                  </a:lnTo>
                  <a:lnTo>
                    <a:pt x="661416" y="7620"/>
                  </a:lnTo>
                  <a:lnTo>
                    <a:pt x="669036" y="7620"/>
                  </a:lnTo>
                  <a:lnTo>
                    <a:pt x="669036" y="0"/>
                  </a:lnTo>
                  <a:close/>
                </a:path>
                <a:path w="1083945" h="7619">
                  <a:moveTo>
                    <a:pt x="696468" y="0"/>
                  </a:moveTo>
                  <a:lnTo>
                    <a:pt x="688848" y="0"/>
                  </a:lnTo>
                  <a:lnTo>
                    <a:pt x="688848" y="7620"/>
                  </a:lnTo>
                  <a:lnTo>
                    <a:pt x="696468" y="7620"/>
                  </a:lnTo>
                  <a:lnTo>
                    <a:pt x="696468" y="0"/>
                  </a:lnTo>
                  <a:close/>
                </a:path>
                <a:path w="1083945" h="7619">
                  <a:moveTo>
                    <a:pt x="723900" y="0"/>
                  </a:moveTo>
                  <a:lnTo>
                    <a:pt x="716280" y="0"/>
                  </a:lnTo>
                  <a:lnTo>
                    <a:pt x="716280" y="7620"/>
                  </a:lnTo>
                  <a:lnTo>
                    <a:pt x="723900" y="7620"/>
                  </a:lnTo>
                  <a:lnTo>
                    <a:pt x="723900" y="0"/>
                  </a:lnTo>
                  <a:close/>
                </a:path>
                <a:path w="1083945" h="7619">
                  <a:moveTo>
                    <a:pt x="751332" y="0"/>
                  </a:moveTo>
                  <a:lnTo>
                    <a:pt x="745236" y="0"/>
                  </a:lnTo>
                  <a:lnTo>
                    <a:pt x="745236" y="7620"/>
                  </a:lnTo>
                  <a:lnTo>
                    <a:pt x="751332" y="7620"/>
                  </a:lnTo>
                  <a:lnTo>
                    <a:pt x="751332" y="0"/>
                  </a:lnTo>
                  <a:close/>
                </a:path>
                <a:path w="1083945" h="7619">
                  <a:moveTo>
                    <a:pt x="780288" y="0"/>
                  </a:moveTo>
                  <a:lnTo>
                    <a:pt x="772668" y="0"/>
                  </a:lnTo>
                  <a:lnTo>
                    <a:pt x="772668" y="7620"/>
                  </a:lnTo>
                  <a:lnTo>
                    <a:pt x="780288" y="7620"/>
                  </a:lnTo>
                  <a:lnTo>
                    <a:pt x="780288" y="0"/>
                  </a:lnTo>
                  <a:close/>
                </a:path>
                <a:path w="1083945" h="7619">
                  <a:moveTo>
                    <a:pt x="807720" y="0"/>
                  </a:moveTo>
                  <a:lnTo>
                    <a:pt x="800100" y="0"/>
                  </a:lnTo>
                  <a:lnTo>
                    <a:pt x="800100" y="7620"/>
                  </a:lnTo>
                  <a:lnTo>
                    <a:pt x="807720" y="7620"/>
                  </a:lnTo>
                  <a:lnTo>
                    <a:pt x="807720" y="0"/>
                  </a:lnTo>
                  <a:close/>
                </a:path>
                <a:path w="1083945" h="7619">
                  <a:moveTo>
                    <a:pt x="835152" y="0"/>
                  </a:moveTo>
                  <a:lnTo>
                    <a:pt x="827532" y="0"/>
                  </a:lnTo>
                  <a:lnTo>
                    <a:pt x="827532" y="7620"/>
                  </a:lnTo>
                  <a:lnTo>
                    <a:pt x="835152" y="7620"/>
                  </a:lnTo>
                  <a:lnTo>
                    <a:pt x="835152" y="0"/>
                  </a:lnTo>
                  <a:close/>
                </a:path>
                <a:path w="1083945" h="7619">
                  <a:moveTo>
                    <a:pt x="862584" y="0"/>
                  </a:moveTo>
                  <a:lnTo>
                    <a:pt x="854964" y="0"/>
                  </a:lnTo>
                  <a:lnTo>
                    <a:pt x="854964" y="7620"/>
                  </a:lnTo>
                  <a:lnTo>
                    <a:pt x="862584" y="7620"/>
                  </a:lnTo>
                  <a:lnTo>
                    <a:pt x="862584" y="0"/>
                  </a:lnTo>
                  <a:close/>
                </a:path>
                <a:path w="1083945" h="7619">
                  <a:moveTo>
                    <a:pt x="890016" y="0"/>
                  </a:moveTo>
                  <a:lnTo>
                    <a:pt x="882396" y="0"/>
                  </a:lnTo>
                  <a:lnTo>
                    <a:pt x="882396" y="7620"/>
                  </a:lnTo>
                  <a:lnTo>
                    <a:pt x="890016" y="7620"/>
                  </a:lnTo>
                  <a:lnTo>
                    <a:pt x="890016" y="0"/>
                  </a:lnTo>
                  <a:close/>
                </a:path>
                <a:path w="1083945" h="7619">
                  <a:moveTo>
                    <a:pt x="917448" y="0"/>
                  </a:moveTo>
                  <a:lnTo>
                    <a:pt x="909828" y="0"/>
                  </a:lnTo>
                  <a:lnTo>
                    <a:pt x="909828" y="7620"/>
                  </a:lnTo>
                  <a:lnTo>
                    <a:pt x="917448" y="7620"/>
                  </a:lnTo>
                  <a:lnTo>
                    <a:pt x="917448" y="0"/>
                  </a:lnTo>
                  <a:close/>
                </a:path>
                <a:path w="1083945" h="7619">
                  <a:moveTo>
                    <a:pt x="944880" y="0"/>
                  </a:moveTo>
                  <a:lnTo>
                    <a:pt x="937260" y="0"/>
                  </a:lnTo>
                  <a:lnTo>
                    <a:pt x="937260" y="7620"/>
                  </a:lnTo>
                  <a:lnTo>
                    <a:pt x="944880" y="7620"/>
                  </a:lnTo>
                  <a:lnTo>
                    <a:pt x="944880" y="0"/>
                  </a:lnTo>
                  <a:close/>
                </a:path>
                <a:path w="1083945" h="7619">
                  <a:moveTo>
                    <a:pt x="972312" y="0"/>
                  </a:moveTo>
                  <a:lnTo>
                    <a:pt x="964692" y="0"/>
                  </a:lnTo>
                  <a:lnTo>
                    <a:pt x="964692" y="7620"/>
                  </a:lnTo>
                  <a:lnTo>
                    <a:pt x="972312" y="7620"/>
                  </a:lnTo>
                  <a:lnTo>
                    <a:pt x="972312" y="0"/>
                  </a:lnTo>
                  <a:close/>
                </a:path>
                <a:path w="1083945" h="7619">
                  <a:moveTo>
                    <a:pt x="999744" y="0"/>
                  </a:moveTo>
                  <a:lnTo>
                    <a:pt x="993648" y="0"/>
                  </a:lnTo>
                  <a:lnTo>
                    <a:pt x="993648" y="7620"/>
                  </a:lnTo>
                  <a:lnTo>
                    <a:pt x="999744" y="7620"/>
                  </a:lnTo>
                  <a:lnTo>
                    <a:pt x="999744" y="0"/>
                  </a:lnTo>
                  <a:close/>
                </a:path>
                <a:path w="1083945" h="7619">
                  <a:moveTo>
                    <a:pt x="1027176" y="0"/>
                  </a:moveTo>
                  <a:lnTo>
                    <a:pt x="1021080" y="0"/>
                  </a:lnTo>
                  <a:lnTo>
                    <a:pt x="1021080" y="7620"/>
                  </a:lnTo>
                  <a:lnTo>
                    <a:pt x="1027176" y="7620"/>
                  </a:lnTo>
                  <a:lnTo>
                    <a:pt x="1027176" y="0"/>
                  </a:lnTo>
                  <a:close/>
                </a:path>
                <a:path w="1083945" h="7619">
                  <a:moveTo>
                    <a:pt x="1056132" y="0"/>
                  </a:moveTo>
                  <a:lnTo>
                    <a:pt x="1048512" y="0"/>
                  </a:lnTo>
                  <a:lnTo>
                    <a:pt x="1048512" y="7620"/>
                  </a:lnTo>
                  <a:lnTo>
                    <a:pt x="1056132" y="7620"/>
                  </a:lnTo>
                  <a:lnTo>
                    <a:pt x="1056132" y="0"/>
                  </a:lnTo>
                  <a:close/>
                </a:path>
                <a:path w="1083945" h="7619">
                  <a:moveTo>
                    <a:pt x="1083564" y="0"/>
                  </a:moveTo>
                  <a:lnTo>
                    <a:pt x="1075944" y="0"/>
                  </a:lnTo>
                  <a:lnTo>
                    <a:pt x="1075944" y="7620"/>
                  </a:lnTo>
                  <a:lnTo>
                    <a:pt x="1083564" y="7620"/>
                  </a:lnTo>
                  <a:lnTo>
                    <a:pt x="10835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4" name="object 1734"/>
            <p:cNvSpPr/>
            <p:nvPr/>
          </p:nvSpPr>
          <p:spPr>
            <a:xfrm>
              <a:off x="5970016" y="256692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5" name="object 1735"/>
            <p:cNvSpPr/>
            <p:nvPr/>
          </p:nvSpPr>
          <p:spPr>
            <a:xfrm>
              <a:off x="5970016" y="256692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6" name="object 1736"/>
            <p:cNvSpPr/>
            <p:nvPr/>
          </p:nvSpPr>
          <p:spPr>
            <a:xfrm>
              <a:off x="6226048" y="2501392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7619" y="3047"/>
                  </a:moveTo>
                  <a:lnTo>
                    <a:pt x="0" y="0"/>
                  </a:lnTo>
                  <a:lnTo>
                    <a:pt x="7619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7" name="object 1737"/>
            <p:cNvSpPr/>
            <p:nvPr/>
          </p:nvSpPr>
          <p:spPr>
            <a:xfrm>
              <a:off x="6226048" y="2501392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20" h="3175">
                  <a:moveTo>
                    <a:pt x="0" y="0"/>
                  </a:moveTo>
                  <a:lnTo>
                    <a:pt x="7619" y="3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8" name="object 1738"/>
            <p:cNvSpPr/>
            <p:nvPr/>
          </p:nvSpPr>
          <p:spPr>
            <a:xfrm>
              <a:off x="5970016" y="2566923"/>
              <a:ext cx="33655" cy="6350"/>
            </a:xfrm>
            <a:custGeom>
              <a:avLst/>
              <a:gdLst/>
              <a:ahLst/>
              <a:cxnLst/>
              <a:rect l="l" t="t" r="r" b="b"/>
              <a:pathLst>
                <a:path w="33654" h="635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33654" h="6350">
                  <a:moveTo>
                    <a:pt x="33528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9" name="object 1739"/>
            <p:cNvSpPr/>
            <p:nvPr/>
          </p:nvSpPr>
          <p:spPr>
            <a:xfrm>
              <a:off x="6023356" y="25654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7619"/>
                  </a:moveTo>
                  <a:lnTo>
                    <a:pt x="7620" y="0"/>
                  </a:lnTo>
                  <a:lnTo>
                    <a:pt x="0" y="1523"/>
                  </a:lnTo>
                  <a:lnTo>
                    <a:pt x="0" y="7619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0" name="object 1740"/>
            <p:cNvSpPr/>
            <p:nvPr/>
          </p:nvSpPr>
          <p:spPr>
            <a:xfrm>
              <a:off x="6023356" y="256540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0" y="7619"/>
                  </a:moveTo>
                  <a:lnTo>
                    <a:pt x="0" y="1523"/>
                  </a:lnTo>
                  <a:lnTo>
                    <a:pt x="7620" y="0"/>
                  </a:lnTo>
                  <a:lnTo>
                    <a:pt x="7620" y="7619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1" name="object 1741"/>
            <p:cNvSpPr/>
            <p:nvPr/>
          </p:nvSpPr>
          <p:spPr>
            <a:xfrm>
              <a:off x="6050788" y="256387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6095"/>
                  </a:moveTo>
                  <a:lnTo>
                    <a:pt x="9144" y="0"/>
                  </a:lnTo>
                  <a:lnTo>
                    <a:pt x="6096" y="0"/>
                  </a:lnTo>
                  <a:lnTo>
                    <a:pt x="0" y="1523"/>
                  </a:lnTo>
                  <a:lnTo>
                    <a:pt x="1524" y="7619"/>
                  </a:lnTo>
                  <a:lnTo>
                    <a:pt x="7620" y="6095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2" name="object 1742"/>
            <p:cNvSpPr/>
            <p:nvPr/>
          </p:nvSpPr>
          <p:spPr>
            <a:xfrm>
              <a:off x="6050788" y="256387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1524" y="7619"/>
                  </a:moveTo>
                  <a:lnTo>
                    <a:pt x="0" y="1523"/>
                  </a:lnTo>
                  <a:lnTo>
                    <a:pt x="6096" y="0"/>
                  </a:lnTo>
                  <a:lnTo>
                    <a:pt x="9144" y="0"/>
                  </a:lnTo>
                  <a:lnTo>
                    <a:pt x="9144" y="6095"/>
                  </a:lnTo>
                  <a:lnTo>
                    <a:pt x="7620" y="6095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3" name="object 1743"/>
            <p:cNvSpPr/>
            <p:nvPr/>
          </p:nvSpPr>
          <p:spPr>
            <a:xfrm>
              <a:off x="6055360" y="2563876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3048" y="7619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3048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4" name="object 1744"/>
            <p:cNvSpPr/>
            <p:nvPr/>
          </p:nvSpPr>
          <p:spPr>
            <a:xfrm>
              <a:off x="6055360" y="2563876"/>
              <a:ext cx="3175" cy="7620"/>
            </a:xfrm>
            <a:custGeom>
              <a:avLst/>
              <a:gdLst/>
              <a:ahLst/>
              <a:cxnLst/>
              <a:rect l="l" t="t" r="r" b="b"/>
              <a:pathLst>
                <a:path w="3175" h="7619">
                  <a:moveTo>
                    <a:pt x="1524" y="7619"/>
                  </a:moveTo>
                  <a:lnTo>
                    <a:pt x="1524" y="6095"/>
                  </a:lnTo>
                  <a:lnTo>
                    <a:pt x="0" y="6095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3048" y="7619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5" name="object 1745"/>
            <p:cNvSpPr/>
            <p:nvPr/>
          </p:nvSpPr>
          <p:spPr>
            <a:xfrm>
              <a:off x="6079744" y="256235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3047"/>
                  </a:moveTo>
                  <a:lnTo>
                    <a:pt x="6095" y="1523"/>
                  </a:lnTo>
                  <a:lnTo>
                    <a:pt x="4571" y="1523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4571" y="6095"/>
                  </a:lnTo>
                  <a:lnTo>
                    <a:pt x="4571" y="4571"/>
                  </a:lnTo>
                  <a:lnTo>
                    <a:pt x="6095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6" name="object 1746"/>
            <p:cNvSpPr/>
            <p:nvPr/>
          </p:nvSpPr>
          <p:spPr>
            <a:xfrm>
              <a:off x="6079744" y="2562352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6095"/>
                  </a:moveTo>
                  <a:lnTo>
                    <a:pt x="0" y="0"/>
                  </a:lnTo>
                  <a:lnTo>
                    <a:pt x="4571" y="0"/>
                  </a:lnTo>
                  <a:lnTo>
                    <a:pt x="4571" y="1523"/>
                  </a:lnTo>
                  <a:lnTo>
                    <a:pt x="6095" y="1523"/>
                  </a:lnTo>
                  <a:lnTo>
                    <a:pt x="6095" y="3047"/>
                  </a:lnTo>
                  <a:lnTo>
                    <a:pt x="4571" y="4571"/>
                  </a:lnTo>
                  <a:lnTo>
                    <a:pt x="4571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7" name="object 1747"/>
            <p:cNvSpPr/>
            <p:nvPr/>
          </p:nvSpPr>
          <p:spPr>
            <a:xfrm>
              <a:off x="6079744" y="2560828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7619"/>
                  </a:moveTo>
                  <a:lnTo>
                    <a:pt x="6095" y="0"/>
                  </a:lnTo>
                  <a:lnTo>
                    <a:pt x="3047" y="1523"/>
                  </a:lnTo>
                  <a:lnTo>
                    <a:pt x="0" y="1523"/>
                  </a:lnTo>
                  <a:lnTo>
                    <a:pt x="0" y="6095"/>
                  </a:lnTo>
                  <a:lnTo>
                    <a:pt x="152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8" name="object 1748"/>
            <p:cNvSpPr/>
            <p:nvPr/>
          </p:nvSpPr>
          <p:spPr>
            <a:xfrm>
              <a:off x="6079744" y="2560828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3047" y="7619"/>
                  </a:moveTo>
                  <a:lnTo>
                    <a:pt x="1523" y="7619"/>
                  </a:lnTo>
                  <a:lnTo>
                    <a:pt x="0" y="6095"/>
                  </a:lnTo>
                  <a:lnTo>
                    <a:pt x="0" y="1523"/>
                  </a:lnTo>
                  <a:lnTo>
                    <a:pt x="3047" y="1523"/>
                  </a:lnTo>
                  <a:lnTo>
                    <a:pt x="6095" y="0"/>
                  </a:lnTo>
                  <a:lnTo>
                    <a:pt x="6095" y="7619"/>
                  </a:lnTo>
                  <a:lnTo>
                    <a:pt x="3047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9" name="object 1749"/>
            <p:cNvSpPr/>
            <p:nvPr/>
          </p:nvSpPr>
          <p:spPr>
            <a:xfrm>
              <a:off x="6107176" y="255625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5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0" y="7619"/>
                  </a:lnTo>
                  <a:lnTo>
                    <a:pt x="6096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0" name="object 1750"/>
            <p:cNvSpPr/>
            <p:nvPr/>
          </p:nvSpPr>
          <p:spPr>
            <a:xfrm>
              <a:off x="6107176" y="255625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7619"/>
                  </a:moveTo>
                  <a:lnTo>
                    <a:pt x="0" y="1524"/>
                  </a:lnTo>
                  <a:lnTo>
                    <a:pt x="6096" y="0"/>
                  </a:lnTo>
                  <a:lnTo>
                    <a:pt x="6096" y="6095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1" name="object 1751"/>
            <p:cNvSpPr/>
            <p:nvPr/>
          </p:nvSpPr>
          <p:spPr>
            <a:xfrm>
              <a:off x="6133084" y="255168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4572"/>
                  </a:moveTo>
                  <a:lnTo>
                    <a:pt x="7619" y="1524"/>
                  </a:lnTo>
                  <a:lnTo>
                    <a:pt x="6095" y="0"/>
                  </a:lnTo>
                  <a:lnTo>
                    <a:pt x="4571" y="0"/>
                  </a:lnTo>
                  <a:lnTo>
                    <a:pt x="0" y="1524"/>
                  </a:lnTo>
                  <a:lnTo>
                    <a:pt x="1524" y="6096"/>
                  </a:lnTo>
                  <a:lnTo>
                    <a:pt x="6095" y="6096"/>
                  </a:lnTo>
                  <a:lnTo>
                    <a:pt x="6095" y="4572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2" name="object 1752"/>
            <p:cNvSpPr/>
            <p:nvPr/>
          </p:nvSpPr>
          <p:spPr>
            <a:xfrm>
              <a:off x="6133084" y="255168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6096"/>
                  </a:moveTo>
                  <a:lnTo>
                    <a:pt x="0" y="1524"/>
                  </a:lnTo>
                  <a:lnTo>
                    <a:pt x="4571" y="0"/>
                  </a:lnTo>
                  <a:lnTo>
                    <a:pt x="6095" y="0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3" name="object 1753"/>
            <p:cNvSpPr/>
            <p:nvPr/>
          </p:nvSpPr>
          <p:spPr>
            <a:xfrm>
              <a:off x="6134608" y="255168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4572"/>
                  </a:moveTo>
                  <a:lnTo>
                    <a:pt x="4571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3047" y="6096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4" name="object 1754"/>
            <p:cNvSpPr/>
            <p:nvPr/>
          </p:nvSpPr>
          <p:spPr>
            <a:xfrm>
              <a:off x="6134608" y="2551684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7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7619" y="4572"/>
                  </a:lnTo>
                  <a:lnTo>
                    <a:pt x="3047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5" name="object 1755"/>
            <p:cNvSpPr/>
            <p:nvPr/>
          </p:nvSpPr>
          <p:spPr>
            <a:xfrm>
              <a:off x="6160516" y="254406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4" y="3048"/>
                  </a:moveTo>
                  <a:lnTo>
                    <a:pt x="9144" y="0"/>
                  </a:lnTo>
                  <a:lnTo>
                    <a:pt x="4572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6096" y="4572"/>
                  </a:lnTo>
                  <a:lnTo>
                    <a:pt x="7620" y="4572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6" name="object 1756"/>
            <p:cNvSpPr/>
            <p:nvPr/>
          </p:nvSpPr>
          <p:spPr>
            <a:xfrm>
              <a:off x="6160516" y="254406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1524" y="7620"/>
                  </a:moveTo>
                  <a:lnTo>
                    <a:pt x="0" y="1524"/>
                  </a:lnTo>
                  <a:lnTo>
                    <a:pt x="4572" y="0"/>
                  </a:lnTo>
                  <a:lnTo>
                    <a:pt x="9144" y="0"/>
                  </a:lnTo>
                  <a:lnTo>
                    <a:pt x="9144" y="3048"/>
                  </a:lnTo>
                  <a:lnTo>
                    <a:pt x="7620" y="4572"/>
                  </a:lnTo>
                  <a:lnTo>
                    <a:pt x="6096" y="4572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7" name="object 1757"/>
            <p:cNvSpPr/>
            <p:nvPr/>
          </p:nvSpPr>
          <p:spPr>
            <a:xfrm>
              <a:off x="6163564" y="254406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8" y="6096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8" name="object 1758"/>
            <p:cNvSpPr/>
            <p:nvPr/>
          </p:nvSpPr>
          <p:spPr>
            <a:xfrm>
              <a:off x="6163564" y="254406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524" y="6096"/>
                  </a:moveTo>
                  <a:lnTo>
                    <a:pt x="1524" y="4572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3048" y="0"/>
                  </a:lnTo>
                  <a:lnTo>
                    <a:pt x="3048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9" name="object 1759"/>
            <p:cNvSpPr/>
            <p:nvPr/>
          </p:nvSpPr>
          <p:spPr>
            <a:xfrm>
              <a:off x="6184900" y="253339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6096"/>
                  </a:moveTo>
                  <a:lnTo>
                    <a:pt x="7620" y="1524"/>
                  </a:lnTo>
                  <a:lnTo>
                    <a:pt x="6096" y="0"/>
                  </a:lnTo>
                  <a:lnTo>
                    <a:pt x="4572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0" name="object 1760"/>
            <p:cNvSpPr/>
            <p:nvPr/>
          </p:nvSpPr>
          <p:spPr>
            <a:xfrm>
              <a:off x="6184900" y="253339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3048" y="9143"/>
                  </a:moveTo>
                  <a:lnTo>
                    <a:pt x="0" y="3048"/>
                  </a:lnTo>
                  <a:lnTo>
                    <a:pt x="4572" y="0"/>
                  </a:lnTo>
                  <a:lnTo>
                    <a:pt x="6096" y="0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3048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1" name="object 1761"/>
            <p:cNvSpPr/>
            <p:nvPr/>
          </p:nvSpPr>
          <p:spPr>
            <a:xfrm>
              <a:off x="6187948" y="253339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2" name="object 1762"/>
            <p:cNvSpPr/>
            <p:nvPr/>
          </p:nvSpPr>
          <p:spPr>
            <a:xfrm>
              <a:off x="6187948" y="2533396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6096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3" name="object 1763"/>
            <p:cNvSpPr/>
            <p:nvPr/>
          </p:nvSpPr>
          <p:spPr>
            <a:xfrm>
              <a:off x="6207760" y="251968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6095"/>
                  </a:moveTo>
                  <a:lnTo>
                    <a:pt x="9143" y="0"/>
                  </a:lnTo>
                  <a:lnTo>
                    <a:pt x="4572" y="0"/>
                  </a:lnTo>
                  <a:lnTo>
                    <a:pt x="0" y="4571"/>
                  </a:lnTo>
                  <a:lnTo>
                    <a:pt x="4572" y="7619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4" name="object 1764"/>
            <p:cNvSpPr/>
            <p:nvPr/>
          </p:nvSpPr>
          <p:spPr>
            <a:xfrm>
              <a:off x="6207760" y="251968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4572" y="7619"/>
                  </a:moveTo>
                  <a:lnTo>
                    <a:pt x="0" y="4571"/>
                  </a:lnTo>
                  <a:lnTo>
                    <a:pt x="4572" y="0"/>
                  </a:lnTo>
                  <a:lnTo>
                    <a:pt x="9143" y="0"/>
                  </a:lnTo>
                  <a:lnTo>
                    <a:pt x="9143" y="6095"/>
                  </a:lnTo>
                  <a:lnTo>
                    <a:pt x="4572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5" name="object 1765"/>
            <p:cNvSpPr/>
            <p:nvPr/>
          </p:nvSpPr>
          <p:spPr>
            <a:xfrm>
              <a:off x="6210808" y="251815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7619"/>
                  </a:moveTo>
                  <a:lnTo>
                    <a:pt x="6095" y="6095"/>
                  </a:lnTo>
                  <a:lnTo>
                    <a:pt x="3047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6095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6" name="object 1766"/>
            <p:cNvSpPr/>
            <p:nvPr/>
          </p:nvSpPr>
          <p:spPr>
            <a:xfrm>
              <a:off x="6210808" y="251815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7619"/>
                  </a:moveTo>
                  <a:lnTo>
                    <a:pt x="1524" y="7619"/>
                  </a:ln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7" y="0"/>
                  </a:lnTo>
                  <a:lnTo>
                    <a:pt x="6095" y="6095"/>
                  </a:lnTo>
                  <a:lnTo>
                    <a:pt x="6095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7" name="object 1767"/>
            <p:cNvSpPr/>
            <p:nvPr/>
          </p:nvSpPr>
          <p:spPr>
            <a:xfrm>
              <a:off x="6226048" y="2501392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7619" y="1524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6096" y="4571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8" name="object 1768"/>
            <p:cNvSpPr/>
            <p:nvPr/>
          </p:nvSpPr>
          <p:spPr>
            <a:xfrm>
              <a:off x="6226048" y="2501392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6096" y="4571"/>
                  </a:moveTo>
                  <a:lnTo>
                    <a:pt x="0" y="3047"/>
                  </a:lnTo>
                  <a:lnTo>
                    <a:pt x="0" y="0"/>
                  </a:lnTo>
                  <a:lnTo>
                    <a:pt x="7619" y="1524"/>
                  </a:lnTo>
                  <a:lnTo>
                    <a:pt x="6096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9" name="object 1769"/>
            <p:cNvSpPr/>
            <p:nvPr/>
          </p:nvSpPr>
          <p:spPr>
            <a:xfrm>
              <a:off x="6190996" y="2507488"/>
              <a:ext cx="58419" cy="38100"/>
            </a:xfrm>
            <a:custGeom>
              <a:avLst/>
              <a:gdLst/>
              <a:ahLst/>
              <a:cxnLst/>
              <a:rect l="l" t="t" r="r" b="b"/>
              <a:pathLst>
                <a:path w="58420" h="38100">
                  <a:moveTo>
                    <a:pt x="57912" y="6096"/>
                  </a:moveTo>
                  <a:lnTo>
                    <a:pt x="53339" y="0"/>
                  </a:lnTo>
                  <a:lnTo>
                    <a:pt x="0" y="32004"/>
                  </a:lnTo>
                  <a:lnTo>
                    <a:pt x="3048" y="38100"/>
                  </a:lnTo>
                  <a:lnTo>
                    <a:pt x="5791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0" name="object 1770"/>
            <p:cNvSpPr/>
            <p:nvPr/>
          </p:nvSpPr>
          <p:spPr>
            <a:xfrm>
              <a:off x="6190996" y="2507488"/>
              <a:ext cx="58419" cy="38100"/>
            </a:xfrm>
            <a:custGeom>
              <a:avLst/>
              <a:gdLst/>
              <a:ahLst/>
              <a:cxnLst/>
              <a:rect l="l" t="t" r="r" b="b"/>
              <a:pathLst>
                <a:path w="58420" h="38100">
                  <a:moveTo>
                    <a:pt x="3048" y="38100"/>
                  </a:moveTo>
                  <a:lnTo>
                    <a:pt x="0" y="32004"/>
                  </a:lnTo>
                  <a:lnTo>
                    <a:pt x="53339" y="0"/>
                  </a:lnTo>
                  <a:lnTo>
                    <a:pt x="57912" y="6096"/>
                  </a:lnTo>
                  <a:lnTo>
                    <a:pt x="3048" y="381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1" name="object 1771"/>
            <p:cNvSpPr/>
            <p:nvPr/>
          </p:nvSpPr>
          <p:spPr>
            <a:xfrm>
              <a:off x="6232144" y="2499868"/>
              <a:ext cx="29209" cy="21590"/>
            </a:xfrm>
            <a:custGeom>
              <a:avLst/>
              <a:gdLst/>
              <a:ahLst/>
              <a:cxnLst/>
              <a:rect l="l" t="t" r="r" b="b"/>
              <a:pathLst>
                <a:path w="29210" h="21589">
                  <a:moveTo>
                    <a:pt x="28955" y="6095"/>
                  </a:moveTo>
                  <a:lnTo>
                    <a:pt x="25907" y="0"/>
                  </a:lnTo>
                  <a:lnTo>
                    <a:pt x="0" y="15239"/>
                  </a:lnTo>
                  <a:lnTo>
                    <a:pt x="3047" y="21336"/>
                  </a:lnTo>
                  <a:lnTo>
                    <a:pt x="28955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2" name="object 1772"/>
            <p:cNvSpPr/>
            <p:nvPr/>
          </p:nvSpPr>
          <p:spPr>
            <a:xfrm>
              <a:off x="6232144" y="2499868"/>
              <a:ext cx="29209" cy="21590"/>
            </a:xfrm>
            <a:custGeom>
              <a:avLst/>
              <a:gdLst/>
              <a:ahLst/>
              <a:cxnLst/>
              <a:rect l="l" t="t" r="r" b="b"/>
              <a:pathLst>
                <a:path w="29210" h="21589">
                  <a:moveTo>
                    <a:pt x="25907" y="0"/>
                  </a:moveTo>
                  <a:lnTo>
                    <a:pt x="28955" y="6095"/>
                  </a:lnTo>
                  <a:lnTo>
                    <a:pt x="3047" y="21336"/>
                  </a:lnTo>
                  <a:lnTo>
                    <a:pt x="0" y="15239"/>
                  </a:lnTo>
                  <a:lnTo>
                    <a:pt x="2590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3" name="object 1773"/>
            <p:cNvSpPr/>
            <p:nvPr/>
          </p:nvSpPr>
          <p:spPr>
            <a:xfrm>
              <a:off x="6178804" y="2499867"/>
              <a:ext cx="81280" cy="71755"/>
            </a:xfrm>
            <a:custGeom>
              <a:avLst/>
              <a:gdLst/>
              <a:ahLst/>
              <a:cxnLst/>
              <a:rect l="l" t="t" r="r" b="b"/>
              <a:pathLst>
                <a:path w="81279" h="71755">
                  <a:moveTo>
                    <a:pt x="80772" y="1524"/>
                  </a:moveTo>
                  <a:lnTo>
                    <a:pt x="5791" y="1524"/>
                  </a:lnTo>
                  <a:lnTo>
                    <a:pt x="3048" y="0"/>
                  </a:lnTo>
                  <a:lnTo>
                    <a:pt x="2286" y="1524"/>
                  </a:lnTo>
                  <a:lnTo>
                    <a:pt x="1524" y="1524"/>
                  </a:lnTo>
                  <a:lnTo>
                    <a:pt x="2095" y="1892"/>
                  </a:lnTo>
                  <a:lnTo>
                    <a:pt x="0" y="6096"/>
                  </a:lnTo>
                  <a:lnTo>
                    <a:pt x="39624" y="28956"/>
                  </a:lnTo>
                  <a:lnTo>
                    <a:pt x="41148" y="26924"/>
                  </a:lnTo>
                  <a:lnTo>
                    <a:pt x="41148" y="71628"/>
                  </a:lnTo>
                  <a:lnTo>
                    <a:pt x="80772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4" name="object 1774"/>
            <p:cNvSpPr/>
            <p:nvPr/>
          </p:nvSpPr>
          <p:spPr>
            <a:xfrm>
              <a:off x="6178804" y="2499868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44196" y="22859"/>
                  </a:moveTo>
                  <a:lnTo>
                    <a:pt x="39624" y="28956"/>
                  </a:lnTo>
                  <a:lnTo>
                    <a:pt x="0" y="6095"/>
                  </a:lnTo>
                  <a:lnTo>
                    <a:pt x="3048" y="0"/>
                  </a:lnTo>
                  <a:lnTo>
                    <a:pt x="44196" y="228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5" name="object 1775"/>
            <p:cNvSpPr/>
            <p:nvPr/>
          </p:nvSpPr>
          <p:spPr>
            <a:xfrm>
              <a:off x="6180328" y="2499868"/>
              <a:ext cx="79375" cy="6350"/>
            </a:xfrm>
            <a:custGeom>
              <a:avLst/>
              <a:gdLst/>
              <a:ahLst/>
              <a:cxnLst/>
              <a:rect l="l" t="t" r="r" b="b"/>
              <a:pathLst>
                <a:path w="79375" h="6350">
                  <a:moveTo>
                    <a:pt x="79248" y="6095"/>
                  </a:moveTo>
                  <a:lnTo>
                    <a:pt x="79248" y="0"/>
                  </a:lnTo>
                  <a:lnTo>
                    <a:pt x="0" y="0"/>
                  </a:lnTo>
                  <a:lnTo>
                    <a:pt x="0" y="6095"/>
                  </a:lnTo>
                  <a:lnTo>
                    <a:pt x="7924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6" name="object 1776"/>
            <p:cNvSpPr/>
            <p:nvPr/>
          </p:nvSpPr>
          <p:spPr>
            <a:xfrm>
              <a:off x="6216904" y="2501392"/>
              <a:ext cx="45720" cy="71755"/>
            </a:xfrm>
            <a:custGeom>
              <a:avLst/>
              <a:gdLst/>
              <a:ahLst/>
              <a:cxnLst/>
              <a:rect l="l" t="t" r="r" b="b"/>
              <a:pathLst>
                <a:path w="45720" h="71755">
                  <a:moveTo>
                    <a:pt x="45720" y="1524"/>
                  </a:moveTo>
                  <a:lnTo>
                    <a:pt x="41148" y="0"/>
                  </a:lnTo>
                  <a:lnTo>
                    <a:pt x="0" y="70103"/>
                  </a:lnTo>
                  <a:lnTo>
                    <a:pt x="6096" y="71627"/>
                  </a:lnTo>
                  <a:lnTo>
                    <a:pt x="457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7" name="object 1777"/>
            <p:cNvSpPr/>
            <p:nvPr/>
          </p:nvSpPr>
          <p:spPr>
            <a:xfrm>
              <a:off x="6216904" y="2501392"/>
              <a:ext cx="45720" cy="71755"/>
            </a:xfrm>
            <a:custGeom>
              <a:avLst/>
              <a:gdLst/>
              <a:ahLst/>
              <a:cxnLst/>
              <a:rect l="l" t="t" r="r" b="b"/>
              <a:pathLst>
                <a:path w="45720" h="71755">
                  <a:moveTo>
                    <a:pt x="41148" y="0"/>
                  </a:moveTo>
                  <a:lnTo>
                    <a:pt x="45720" y="1524"/>
                  </a:lnTo>
                  <a:lnTo>
                    <a:pt x="6096" y="71627"/>
                  </a:lnTo>
                  <a:lnTo>
                    <a:pt x="0" y="70103"/>
                  </a:lnTo>
                  <a:lnTo>
                    <a:pt x="411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8" name="object 1778"/>
            <p:cNvSpPr/>
            <p:nvPr/>
          </p:nvSpPr>
          <p:spPr>
            <a:xfrm>
              <a:off x="6216904" y="2525776"/>
              <a:ext cx="7620" cy="45720"/>
            </a:xfrm>
            <a:custGeom>
              <a:avLst/>
              <a:gdLst/>
              <a:ahLst/>
              <a:cxnLst/>
              <a:rect l="l" t="t" r="r" b="b"/>
              <a:pathLst>
                <a:path w="7620" h="45719">
                  <a:moveTo>
                    <a:pt x="7620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6096" y="45719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9" name="object 1779"/>
            <p:cNvSpPr/>
            <p:nvPr/>
          </p:nvSpPr>
          <p:spPr>
            <a:xfrm>
              <a:off x="6216904" y="2525776"/>
              <a:ext cx="7620" cy="45720"/>
            </a:xfrm>
            <a:custGeom>
              <a:avLst/>
              <a:gdLst/>
              <a:ahLst/>
              <a:cxnLst/>
              <a:rect l="l" t="t" r="r" b="b"/>
              <a:pathLst>
                <a:path w="7620" h="45719">
                  <a:moveTo>
                    <a:pt x="6096" y="45719"/>
                  </a:moveTo>
                  <a:lnTo>
                    <a:pt x="0" y="45719"/>
                  </a:lnTo>
                  <a:lnTo>
                    <a:pt x="0" y="0"/>
                  </a:lnTo>
                  <a:lnTo>
                    <a:pt x="7620" y="0"/>
                  </a:lnTo>
                  <a:lnTo>
                    <a:pt x="6096" y="457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0" name="object 1780"/>
            <p:cNvSpPr/>
            <p:nvPr/>
          </p:nvSpPr>
          <p:spPr>
            <a:xfrm>
              <a:off x="6195568" y="24556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1" name="object 1781"/>
            <p:cNvSpPr/>
            <p:nvPr/>
          </p:nvSpPr>
          <p:spPr>
            <a:xfrm>
              <a:off x="6195568" y="245567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2" name="object 1782"/>
            <p:cNvSpPr/>
            <p:nvPr/>
          </p:nvSpPr>
          <p:spPr>
            <a:xfrm>
              <a:off x="5739892" y="2626360"/>
              <a:ext cx="7620" cy="1905"/>
            </a:xfrm>
            <a:custGeom>
              <a:avLst/>
              <a:gdLst/>
              <a:ahLst/>
              <a:cxnLst/>
              <a:rect l="l" t="t" r="r" b="b"/>
              <a:pathLst>
                <a:path w="7620" h="1905">
                  <a:moveTo>
                    <a:pt x="7620" y="1524"/>
                  </a:moveTo>
                  <a:lnTo>
                    <a:pt x="0" y="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3" name="object 1783"/>
            <p:cNvSpPr/>
            <p:nvPr/>
          </p:nvSpPr>
          <p:spPr>
            <a:xfrm>
              <a:off x="5739892" y="2626360"/>
              <a:ext cx="7620" cy="1905"/>
            </a:xfrm>
            <a:custGeom>
              <a:avLst/>
              <a:gdLst/>
              <a:ahLst/>
              <a:cxnLst/>
              <a:rect l="l" t="t" r="r" b="b"/>
              <a:pathLst>
                <a:path w="7620" h="1905">
                  <a:moveTo>
                    <a:pt x="7620" y="1524"/>
                  </a:moveTo>
                  <a:lnTo>
                    <a:pt x="0" y="0"/>
                  </a:lnTo>
                  <a:lnTo>
                    <a:pt x="762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4" name="object 1784"/>
            <p:cNvSpPr/>
            <p:nvPr/>
          </p:nvSpPr>
          <p:spPr>
            <a:xfrm>
              <a:off x="6133084" y="2455671"/>
              <a:ext cx="62865" cy="7620"/>
            </a:xfrm>
            <a:custGeom>
              <a:avLst/>
              <a:gdLst/>
              <a:ahLst/>
              <a:cxnLst/>
              <a:rect l="l" t="t" r="r" b="b"/>
              <a:pathLst>
                <a:path w="62864" h="7619">
                  <a:moveTo>
                    <a:pt x="76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7620" y="7620"/>
                  </a:lnTo>
                  <a:lnTo>
                    <a:pt x="7620" y="0"/>
                  </a:lnTo>
                  <a:close/>
                </a:path>
                <a:path w="62864" h="7619">
                  <a:moveTo>
                    <a:pt x="35052" y="0"/>
                  </a:moveTo>
                  <a:lnTo>
                    <a:pt x="27432" y="0"/>
                  </a:lnTo>
                  <a:lnTo>
                    <a:pt x="27432" y="6096"/>
                  </a:lnTo>
                  <a:lnTo>
                    <a:pt x="35052" y="6096"/>
                  </a:lnTo>
                  <a:lnTo>
                    <a:pt x="35052" y="0"/>
                  </a:lnTo>
                  <a:close/>
                </a:path>
                <a:path w="62864" h="7619">
                  <a:moveTo>
                    <a:pt x="62484" y="0"/>
                  </a:moveTo>
                  <a:lnTo>
                    <a:pt x="56388" y="0"/>
                  </a:lnTo>
                  <a:lnTo>
                    <a:pt x="56388" y="6096"/>
                  </a:lnTo>
                  <a:lnTo>
                    <a:pt x="62484" y="6096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5" name="object 1785"/>
            <p:cNvSpPr/>
            <p:nvPr/>
          </p:nvSpPr>
          <p:spPr>
            <a:xfrm>
              <a:off x="6105652" y="24571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3048" y="7620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6" name="object 1786"/>
            <p:cNvSpPr/>
            <p:nvPr/>
          </p:nvSpPr>
          <p:spPr>
            <a:xfrm>
              <a:off x="6105652" y="24571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0"/>
                  </a:moveTo>
                  <a:lnTo>
                    <a:pt x="6096" y="6096"/>
                  </a:lnTo>
                  <a:lnTo>
                    <a:pt x="3048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7" name="object 1787"/>
            <p:cNvSpPr/>
            <p:nvPr/>
          </p:nvSpPr>
          <p:spPr>
            <a:xfrm>
              <a:off x="6105652" y="24571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4572" y="7620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8" name="object 1788"/>
            <p:cNvSpPr/>
            <p:nvPr/>
          </p:nvSpPr>
          <p:spPr>
            <a:xfrm>
              <a:off x="6105652" y="245719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3048" y="0"/>
                  </a:move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4572" y="6096"/>
                  </a:lnTo>
                  <a:lnTo>
                    <a:pt x="4572" y="7620"/>
                  </a:lnTo>
                  <a:lnTo>
                    <a:pt x="0" y="7620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9" name="object 1789"/>
            <p:cNvSpPr/>
            <p:nvPr/>
          </p:nvSpPr>
          <p:spPr>
            <a:xfrm>
              <a:off x="6078220" y="245872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7619"/>
                  </a:moveTo>
                  <a:lnTo>
                    <a:pt x="6095" y="0"/>
                  </a:lnTo>
                  <a:lnTo>
                    <a:pt x="0" y="1524"/>
                  </a:lnTo>
                  <a:lnTo>
                    <a:pt x="0" y="7619"/>
                  </a:lnTo>
                  <a:lnTo>
                    <a:pt x="6095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0" name="object 1790"/>
            <p:cNvSpPr/>
            <p:nvPr/>
          </p:nvSpPr>
          <p:spPr>
            <a:xfrm>
              <a:off x="6078220" y="245872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0"/>
                  </a:moveTo>
                  <a:lnTo>
                    <a:pt x="6095" y="7619"/>
                  </a:lnTo>
                  <a:lnTo>
                    <a:pt x="0" y="7619"/>
                  </a:lnTo>
                  <a:lnTo>
                    <a:pt x="0" y="1524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1" name="object 1791"/>
            <p:cNvSpPr/>
            <p:nvPr/>
          </p:nvSpPr>
          <p:spPr>
            <a:xfrm>
              <a:off x="6049264" y="246329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1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1524" y="6095"/>
                  </a:lnTo>
                  <a:lnTo>
                    <a:pt x="7620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2" name="object 1792"/>
            <p:cNvSpPr/>
            <p:nvPr/>
          </p:nvSpPr>
          <p:spPr>
            <a:xfrm>
              <a:off x="6049264" y="246329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0"/>
                  </a:moveTo>
                  <a:lnTo>
                    <a:pt x="7620" y="4571"/>
                  </a:lnTo>
                  <a:lnTo>
                    <a:pt x="1524" y="6095"/>
                  </a:ln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3" name="object 1793"/>
            <p:cNvSpPr/>
            <p:nvPr/>
          </p:nvSpPr>
          <p:spPr>
            <a:xfrm>
              <a:off x="6023356" y="246634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3048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4" name="object 1794"/>
            <p:cNvSpPr/>
            <p:nvPr/>
          </p:nvSpPr>
          <p:spPr>
            <a:xfrm>
              <a:off x="6023356" y="246634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096" y="0"/>
                  </a:moveTo>
                  <a:lnTo>
                    <a:pt x="7620" y="6096"/>
                  </a:lnTo>
                  <a:lnTo>
                    <a:pt x="3048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5" name="object 1795"/>
            <p:cNvSpPr/>
            <p:nvPr/>
          </p:nvSpPr>
          <p:spPr>
            <a:xfrm>
              <a:off x="6023356" y="246634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04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6" name="object 1796"/>
            <p:cNvSpPr/>
            <p:nvPr/>
          </p:nvSpPr>
          <p:spPr>
            <a:xfrm>
              <a:off x="6023356" y="246634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3048" y="0"/>
                  </a:move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3048" y="6096"/>
                  </a:lnTo>
                  <a:lnTo>
                    <a:pt x="0" y="7620"/>
                  </a:lnTo>
                  <a:lnTo>
                    <a:pt x="0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7" name="object 1797"/>
            <p:cNvSpPr/>
            <p:nvPr/>
          </p:nvSpPr>
          <p:spPr>
            <a:xfrm>
              <a:off x="5995924" y="247091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8" name="object 1798"/>
            <p:cNvSpPr/>
            <p:nvPr/>
          </p:nvSpPr>
          <p:spPr>
            <a:xfrm>
              <a:off x="5995924" y="247091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6096" y="0"/>
                  </a:moveTo>
                  <a:lnTo>
                    <a:pt x="7620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9" name="object 1799"/>
            <p:cNvSpPr/>
            <p:nvPr/>
          </p:nvSpPr>
          <p:spPr>
            <a:xfrm>
              <a:off x="5968492" y="247548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6096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0" name="object 1800"/>
            <p:cNvSpPr/>
            <p:nvPr/>
          </p:nvSpPr>
          <p:spPr>
            <a:xfrm>
              <a:off x="5968492" y="2475484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7620" y="0"/>
                  </a:moveTo>
                  <a:lnTo>
                    <a:pt x="7620" y="6096"/>
                  </a:lnTo>
                  <a:lnTo>
                    <a:pt x="1524" y="7620"/>
                  </a:lnTo>
                  <a:lnTo>
                    <a:pt x="0" y="1524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1" name="object 1801"/>
            <p:cNvSpPr/>
            <p:nvPr/>
          </p:nvSpPr>
          <p:spPr>
            <a:xfrm>
              <a:off x="5941060" y="24815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7619"/>
                  </a:moveTo>
                  <a:lnTo>
                    <a:pt x="7619" y="0"/>
                  </a:lnTo>
                  <a:lnTo>
                    <a:pt x="0" y="1524"/>
                  </a:lnTo>
                  <a:lnTo>
                    <a:pt x="1524" y="9143"/>
                  </a:lnTo>
                  <a:lnTo>
                    <a:pt x="9143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2" name="object 1802"/>
            <p:cNvSpPr/>
            <p:nvPr/>
          </p:nvSpPr>
          <p:spPr>
            <a:xfrm>
              <a:off x="5941060" y="248158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619" y="0"/>
                  </a:moveTo>
                  <a:lnTo>
                    <a:pt x="9143" y="7619"/>
                  </a:lnTo>
                  <a:lnTo>
                    <a:pt x="1524" y="9143"/>
                  </a:lnTo>
                  <a:lnTo>
                    <a:pt x="0" y="1524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3" name="object 1803"/>
            <p:cNvSpPr/>
            <p:nvPr/>
          </p:nvSpPr>
          <p:spPr>
            <a:xfrm>
              <a:off x="5918200" y="248920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1524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4" name="object 1804"/>
            <p:cNvSpPr/>
            <p:nvPr/>
          </p:nvSpPr>
          <p:spPr>
            <a:xfrm>
              <a:off x="5918200" y="248920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0"/>
                  </a:moveTo>
                  <a:lnTo>
                    <a:pt x="4572" y="6095"/>
                  </a:lnTo>
                  <a:lnTo>
                    <a:pt x="1524" y="6095"/>
                  </a:lnTo>
                  <a:lnTo>
                    <a:pt x="0" y="4571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5" name="object 1805"/>
            <p:cNvSpPr/>
            <p:nvPr/>
          </p:nvSpPr>
          <p:spPr>
            <a:xfrm>
              <a:off x="5915152" y="24892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9144" y="1523"/>
                  </a:lnTo>
                  <a:lnTo>
                    <a:pt x="7620" y="1523"/>
                  </a:lnTo>
                  <a:lnTo>
                    <a:pt x="7620" y="0"/>
                  </a:lnTo>
                  <a:lnTo>
                    <a:pt x="6096" y="0"/>
                  </a:lnTo>
                  <a:lnTo>
                    <a:pt x="0" y="1523"/>
                  </a:lnTo>
                  <a:lnTo>
                    <a:pt x="1524" y="9143"/>
                  </a:lnTo>
                  <a:lnTo>
                    <a:pt x="7620" y="6095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6" name="object 1806"/>
            <p:cNvSpPr/>
            <p:nvPr/>
          </p:nvSpPr>
          <p:spPr>
            <a:xfrm>
              <a:off x="5915152" y="24892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7620" y="0"/>
                  </a:lnTo>
                  <a:lnTo>
                    <a:pt x="7620" y="1523"/>
                  </a:lnTo>
                  <a:lnTo>
                    <a:pt x="9144" y="1523"/>
                  </a:lnTo>
                  <a:lnTo>
                    <a:pt x="9144" y="4571"/>
                  </a:lnTo>
                  <a:lnTo>
                    <a:pt x="7620" y="6095"/>
                  </a:lnTo>
                  <a:lnTo>
                    <a:pt x="1524" y="9143"/>
                  </a:lnTo>
                  <a:lnTo>
                    <a:pt x="0" y="1523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7" name="object 1807"/>
            <p:cNvSpPr/>
            <p:nvPr/>
          </p:nvSpPr>
          <p:spPr>
            <a:xfrm>
              <a:off x="5890768" y="24983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3048" y="4572"/>
                  </a:lnTo>
                  <a:lnTo>
                    <a:pt x="3048" y="6095"/>
                  </a:lnTo>
                  <a:lnTo>
                    <a:pt x="4572" y="6095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8" name="object 1808"/>
            <p:cNvSpPr/>
            <p:nvPr/>
          </p:nvSpPr>
          <p:spPr>
            <a:xfrm>
              <a:off x="5890768" y="24983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4572" y="0"/>
                  </a:moveTo>
                  <a:lnTo>
                    <a:pt x="6096" y="4572"/>
                  </a:lnTo>
                  <a:lnTo>
                    <a:pt x="4572" y="6095"/>
                  </a:lnTo>
                  <a:lnTo>
                    <a:pt x="3048" y="6095"/>
                  </a:lnTo>
                  <a:lnTo>
                    <a:pt x="3048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9" name="object 1809"/>
            <p:cNvSpPr/>
            <p:nvPr/>
          </p:nvSpPr>
          <p:spPr>
            <a:xfrm>
              <a:off x="5887720" y="249834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9143" y="4572"/>
                  </a:moveTo>
                  <a:lnTo>
                    <a:pt x="9143" y="0"/>
                  </a:lnTo>
                  <a:lnTo>
                    <a:pt x="6095" y="0"/>
                  </a:lnTo>
                  <a:lnTo>
                    <a:pt x="0" y="1524"/>
                  </a:lnTo>
                  <a:lnTo>
                    <a:pt x="3047" y="7619"/>
                  </a:lnTo>
                  <a:lnTo>
                    <a:pt x="7619" y="6095"/>
                  </a:lnTo>
                  <a:lnTo>
                    <a:pt x="7619" y="4572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0" name="object 1810"/>
            <p:cNvSpPr/>
            <p:nvPr/>
          </p:nvSpPr>
          <p:spPr>
            <a:xfrm>
              <a:off x="5887720" y="249834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6095" y="0"/>
                  </a:moveTo>
                  <a:lnTo>
                    <a:pt x="9143" y="0"/>
                  </a:lnTo>
                  <a:lnTo>
                    <a:pt x="9143" y="4572"/>
                  </a:lnTo>
                  <a:lnTo>
                    <a:pt x="7619" y="4572"/>
                  </a:lnTo>
                  <a:lnTo>
                    <a:pt x="7619" y="6095"/>
                  </a:lnTo>
                  <a:lnTo>
                    <a:pt x="3047" y="7619"/>
                  </a:lnTo>
                  <a:lnTo>
                    <a:pt x="0" y="1524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1" name="object 1811"/>
            <p:cNvSpPr/>
            <p:nvPr/>
          </p:nvSpPr>
          <p:spPr>
            <a:xfrm>
              <a:off x="5866384" y="2507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4571" y="6096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2" name="object 1812"/>
            <p:cNvSpPr/>
            <p:nvPr/>
          </p:nvSpPr>
          <p:spPr>
            <a:xfrm>
              <a:off x="5866384" y="250748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0"/>
                  </a:moveTo>
                  <a:lnTo>
                    <a:pt x="6095" y="4572"/>
                  </a:lnTo>
                  <a:lnTo>
                    <a:pt x="4571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3" name="object 1813"/>
            <p:cNvSpPr/>
            <p:nvPr/>
          </p:nvSpPr>
          <p:spPr>
            <a:xfrm>
              <a:off x="5863336" y="25074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9143" y="1524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4572" y="0"/>
                  </a:lnTo>
                  <a:lnTo>
                    <a:pt x="0" y="1524"/>
                  </a:lnTo>
                  <a:lnTo>
                    <a:pt x="3048" y="9144"/>
                  </a:lnTo>
                  <a:lnTo>
                    <a:pt x="7619" y="6096"/>
                  </a:lnTo>
                  <a:lnTo>
                    <a:pt x="7619" y="4572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4" name="object 1814"/>
            <p:cNvSpPr/>
            <p:nvPr/>
          </p:nvSpPr>
          <p:spPr>
            <a:xfrm>
              <a:off x="5863336" y="250748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7619" y="0"/>
                  </a:lnTo>
                  <a:lnTo>
                    <a:pt x="7619" y="1524"/>
                  </a:lnTo>
                  <a:lnTo>
                    <a:pt x="9143" y="1524"/>
                  </a:lnTo>
                  <a:lnTo>
                    <a:pt x="9143" y="4572"/>
                  </a:lnTo>
                  <a:lnTo>
                    <a:pt x="7619" y="4572"/>
                  </a:lnTo>
                  <a:lnTo>
                    <a:pt x="7619" y="6096"/>
                  </a:lnTo>
                  <a:lnTo>
                    <a:pt x="3048" y="9144"/>
                  </a:lnTo>
                  <a:lnTo>
                    <a:pt x="0" y="1524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5" name="object 1815"/>
            <p:cNvSpPr/>
            <p:nvPr/>
          </p:nvSpPr>
          <p:spPr>
            <a:xfrm>
              <a:off x="5837428" y="25181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6" name="object 1816"/>
            <p:cNvSpPr/>
            <p:nvPr/>
          </p:nvSpPr>
          <p:spPr>
            <a:xfrm>
              <a:off x="5837428" y="251815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5"/>
                  </a:ln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7" name="object 1817"/>
            <p:cNvSpPr/>
            <p:nvPr/>
          </p:nvSpPr>
          <p:spPr>
            <a:xfrm>
              <a:off x="5813044" y="25303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1523" y="4571"/>
                  </a:lnTo>
                  <a:lnTo>
                    <a:pt x="0" y="4571"/>
                  </a:lnTo>
                  <a:lnTo>
                    <a:pt x="0" y="9143"/>
                  </a:lnTo>
                  <a:lnTo>
                    <a:pt x="4571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8" name="object 1818"/>
            <p:cNvSpPr/>
            <p:nvPr/>
          </p:nvSpPr>
          <p:spPr>
            <a:xfrm>
              <a:off x="5813044" y="25303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4571" y="9143"/>
                  </a:lnTo>
                  <a:lnTo>
                    <a:pt x="0" y="9143"/>
                  </a:lnTo>
                  <a:lnTo>
                    <a:pt x="0" y="4571"/>
                  </a:lnTo>
                  <a:lnTo>
                    <a:pt x="1523" y="4571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9" name="object 1819"/>
            <p:cNvSpPr/>
            <p:nvPr/>
          </p:nvSpPr>
          <p:spPr>
            <a:xfrm>
              <a:off x="5813044" y="253339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6096"/>
                  </a:moveTo>
                  <a:lnTo>
                    <a:pt x="4571" y="1524"/>
                  </a:lnTo>
                  <a:lnTo>
                    <a:pt x="3047" y="0"/>
                  </a:lnTo>
                  <a:lnTo>
                    <a:pt x="1523" y="0"/>
                  </a:lnTo>
                  <a:lnTo>
                    <a:pt x="1523" y="1524"/>
                  </a:lnTo>
                  <a:lnTo>
                    <a:pt x="0" y="1524"/>
                  </a:lnTo>
                  <a:lnTo>
                    <a:pt x="3047" y="6096"/>
                  </a:lnTo>
                  <a:lnTo>
                    <a:pt x="4571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0" name="object 1820"/>
            <p:cNvSpPr/>
            <p:nvPr/>
          </p:nvSpPr>
          <p:spPr>
            <a:xfrm>
              <a:off x="5813044" y="253339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3" y="1524"/>
                  </a:moveTo>
                  <a:lnTo>
                    <a:pt x="1523" y="0"/>
                  </a:lnTo>
                  <a:lnTo>
                    <a:pt x="3047" y="0"/>
                  </a:lnTo>
                  <a:lnTo>
                    <a:pt x="4571" y="1524"/>
                  </a:lnTo>
                  <a:lnTo>
                    <a:pt x="4571" y="6096"/>
                  </a:lnTo>
                  <a:lnTo>
                    <a:pt x="3047" y="6096"/>
                  </a:lnTo>
                  <a:lnTo>
                    <a:pt x="0" y="1524"/>
                  </a:lnTo>
                  <a:lnTo>
                    <a:pt x="1523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1" name="object 1821"/>
            <p:cNvSpPr/>
            <p:nvPr/>
          </p:nvSpPr>
          <p:spPr>
            <a:xfrm>
              <a:off x="5790184" y="25471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5" y="0"/>
                  </a:lnTo>
                  <a:lnTo>
                    <a:pt x="0" y="4572"/>
                  </a:lnTo>
                  <a:lnTo>
                    <a:pt x="3048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2" name="object 1822"/>
            <p:cNvSpPr/>
            <p:nvPr/>
          </p:nvSpPr>
          <p:spPr>
            <a:xfrm>
              <a:off x="5790184" y="254711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4572"/>
                  </a:lnTo>
                  <a:lnTo>
                    <a:pt x="3048" y="9144"/>
                  </a:lnTo>
                  <a:lnTo>
                    <a:pt x="0" y="4572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3" name="object 1823"/>
            <p:cNvSpPr/>
            <p:nvPr/>
          </p:nvSpPr>
          <p:spPr>
            <a:xfrm>
              <a:off x="5771896" y="256387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095" y="6095"/>
                  </a:move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1" y="7619"/>
                  </a:lnTo>
                  <a:lnTo>
                    <a:pt x="6095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4" name="object 1824"/>
            <p:cNvSpPr/>
            <p:nvPr/>
          </p:nvSpPr>
          <p:spPr>
            <a:xfrm>
              <a:off x="5771896" y="2563876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1524" y="0"/>
                  </a:moveTo>
                  <a:lnTo>
                    <a:pt x="6095" y="6095"/>
                  </a:lnTo>
                  <a:lnTo>
                    <a:pt x="4571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5" name="object 1825"/>
            <p:cNvSpPr/>
            <p:nvPr/>
          </p:nvSpPr>
          <p:spPr>
            <a:xfrm>
              <a:off x="5768848" y="2563876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9143" y="6095"/>
                  </a:moveTo>
                  <a:lnTo>
                    <a:pt x="9143" y="1523"/>
                  </a:lnTo>
                  <a:lnTo>
                    <a:pt x="7619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0" y="6095"/>
                  </a:lnTo>
                  <a:lnTo>
                    <a:pt x="4572" y="10667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6" name="object 1826"/>
            <p:cNvSpPr/>
            <p:nvPr/>
          </p:nvSpPr>
          <p:spPr>
            <a:xfrm>
              <a:off x="5768848" y="2563876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4">
                  <a:moveTo>
                    <a:pt x="4572" y="1523"/>
                  </a:moveTo>
                  <a:lnTo>
                    <a:pt x="4572" y="0"/>
                  </a:lnTo>
                  <a:lnTo>
                    <a:pt x="7619" y="0"/>
                  </a:lnTo>
                  <a:lnTo>
                    <a:pt x="9143" y="1523"/>
                  </a:lnTo>
                  <a:lnTo>
                    <a:pt x="9143" y="6095"/>
                  </a:lnTo>
                  <a:lnTo>
                    <a:pt x="4572" y="10667"/>
                  </a:lnTo>
                  <a:lnTo>
                    <a:pt x="0" y="6095"/>
                  </a:lnTo>
                  <a:lnTo>
                    <a:pt x="4572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7" name="object 1827"/>
            <p:cNvSpPr/>
            <p:nvPr/>
          </p:nvSpPr>
          <p:spPr>
            <a:xfrm>
              <a:off x="5752084" y="25867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0" y="9144"/>
                  </a:lnTo>
                  <a:lnTo>
                    <a:pt x="6095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8" name="object 1828"/>
            <p:cNvSpPr/>
            <p:nvPr/>
          </p:nvSpPr>
          <p:spPr>
            <a:xfrm>
              <a:off x="5752084" y="258673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0"/>
                  </a:moveTo>
                  <a:lnTo>
                    <a:pt x="9143" y="3048"/>
                  </a:lnTo>
                  <a:lnTo>
                    <a:pt x="6095" y="9144"/>
                  </a:lnTo>
                  <a:lnTo>
                    <a:pt x="0" y="9144"/>
                  </a:ln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9" name="object 1829"/>
            <p:cNvSpPr/>
            <p:nvPr/>
          </p:nvSpPr>
          <p:spPr>
            <a:xfrm>
              <a:off x="5752084" y="25897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2"/>
                  </a:moveTo>
                  <a:lnTo>
                    <a:pt x="6095" y="1524"/>
                  </a:lnTo>
                  <a:lnTo>
                    <a:pt x="4571" y="1524"/>
                  </a:lnTo>
                  <a:lnTo>
                    <a:pt x="4571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4571" y="6096"/>
                  </a:lnTo>
                  <a:lnTo>
                    <a:pt x="6095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0" name="object 1830"/>
            <p:cNvSpPr/>
            <p:nvPr/>
          </p:nvSpPr>
          <p:spPr>
            <a:xfrm>
              <a:off x="5752084" y="258978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1524"/>
                  </a:moveTo>
                  <a:lnTo>
                    <a:pt x="1524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1524"/>
                  </a:lnTo>
                  <a:lnTo>
                    <a:pt x="6095" y="1524"/>
                  </a:lnTo>
                  <a:lnTo>
                    <a:pt x="6095" y="4572"/>
                  </a:lnTo>
                  <a:lnTo>
                    <a:pt x="4571" y="6096"/>
                  </a:lnTo>
                  <a:lnTo>
                    <a:pt x="0" y="3048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1" name="object 1831"/>
            <p:cNvSpPr/>
            <p:nvPr/>
          </p:nvSpPr>
          <p:spPr>
            <a:xfrm>
              <a:off x="5742940" y="26111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3048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2" name="object 1832"/>
            <p:cNvSpPr/>
            <p:nvPr/>
          </p:nvSpPr>
          <p:spPr>
            <a:xfrm>
              <a:off x="5742940" y="261112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1524" y="0"/>
                  </a:moveTo>
                  <a:lnTo>
                    <a:pt x="6096" y="3048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3" name="object 1833"/>
            <p:cNvSpPr/>
            <p:nvPr/>
          </p:nvSpPr>
          <p:spPr>
            <a:xfrm>
              <a:off x="5742940" y="2609596"/>
              <a:ext cx="6350" cy="10795"/>
            </a:xfrm>
            <a:custGeom>
              <a:avLst/>
              <a:gdLst/>
              <a:ahLst/>
              <a:cxnLst/>
              <a:rect l="l" t="t" r="r" b="b"/>
              <a:pathLst>
                <a:path w="6350" h="10794">
                  <a:moveTo>
                    <a:pt x="6096" y="4572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9143"/>
                  </a:lnTo>
                  <a:lnTo>
                    <a:pt x="4572" y="10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4" name="object 1834"/>
            <p:cNvSpPr/>
            <p:nvPr/>
          </p:nvSpPr>
          <p:spPr>
            <a:xfrm>
              <a:off x="5742940" y="2609596"/>
              <a:ext cx="6350" cy="10795"/>
            </a:xfrm>
            <a:custGeom>
              <a:avLst/>
              <a:gdLst/>
              <a:ahLst/>
              <a:cxnLst/>
              <a:rect l="l" t="t" r="r" b="b"/>
              <a:pathLst>
                <a:path w="6350" h="10794">
                  <a:moveTo>
                    <a:pt x="0" y="4572"/>
                  </a:moveTo>
                  <a:lnTo>
                    <a:pt x="0" y="3048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10668"/>
                  </a:lnTo>
                  <a:lnTo>
                    <a:pt x="0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5" name="object 1835"/>
            <p:cNvSpPr/>
            <p:nvPr/>
          </p:nvSpPr>
          <p:spPr>
            <a:xfrm>
              <a:off x="5727700" y="2571496"/>
              <a:ext cx="38100" cy="58419"/>
            </a:xfrm>
            <a:custGeom>
              <a:avLst/>
              <a:gdLst/>
              <a:ahLst/>
              <a:cxnLst/>
              <a:rect l="l" t="t" r="r" b="b"/>
              <a:pathLst>
                <a:path w="38100" h="58419">
                  <a:moveTo>
                    <a:pt x="38100" y="3048"/>
                  </a:moveTo>
                  <a:lnTo>
                    <a:pt x="32003" y="0"/>
                  </a:lnTo>
                  <a:lnTo>
                    <a:pt x="0" y="54864"/>
                  </a:lnTo>
                  <a:lnTo>
                    <a:pt x="6096" y="57912"/>
                  </a:lnTo>
                  <a:lnTo>
                    <a:pt x="3810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6" name="object 1836"/>
            <p:cNvSpPr/>
            <p:nvPr/>
          </p:nvSpPr>
          <p:spPr>
            <a:xfrm>
              <a:off x="5727700" y="2571496"/>
              <a:ext cx="38100" cy="58419"/>
            </a:xfrm>
            <a:custGeom>
              <a:avLst/>
              <a:gdLst/>
              <a:ahLst/>
              <a:cxnLst/>
              <a:rect l="l" t="t" r="r" b="b"/>
              <a:pathLst>
                <a:path w="38100" h="58419">
                  <a:moveTo>
                    <a:pt x="32003" y="0"/>
                  </a:moveTo>
                  <a:lnTo>
                    <a:pt x="38100" y="3048"/>
                  </a:lnTo>
                  <a:lnTo>
                    <a:pt x="6096" y="57912"/>
                  </a:lnTo>
                  <a:lnTo>
                    <a:pt x="0" y="54864"/>
                  </a:lnTo>
                  <a:lnTo>
                    <a:pt x="320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7" name="object 1837"/>
            <p:cNvSpPr/>
            <p:nvPr/>
          </p:nvSpPr>
          <p:spPr>
            <a:xfrm>
              <a:off x="5720080" y="2612644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89" h="30480">
                  <a:moveTo>
                    <a:pt x="21336" y="3048"/>
                  </a:moveTo>
                  <a:lnTo>
                    <a:pt x="16764" y="0"/>
                  </a:lnTo>
                  <a:lnTo>
                    <a:pt x="0" y="27431"/>
                  </a:lnTo>
                  <a:lnTo>
                    <a:pt x="6096" y="30480"/>
                  </a:lnTo>
                  <a:lnTo>
                    <a:pt x="2133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8" name="object 1838"/>
            <p:cNvSpPr/>
            <p:nvPr/>
          </p:nvSpPr>
          <p:spPr>
            <a:xfrm>
              <a:off x="5720080" y="2612644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89" h="30480">
                  <a:moveTo>
                    <a:pt x="6096" y="30480"/>
                  </a:moveTo>
                  <a:lnTo>
                    <a:pt x="0" y="27431"/>
                  </a:lnTo>
                  <a:lnTo>
                    <a:pt x="16764" y="0"/>
                  </a:lnTo>
                  <a:lnTo>
                    <a:pt x="21336" y="3048"/>
                  </a:lnTo>
                  <a:lnTo>
                    <a:pt x="6096" y="304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9" name="object 1839"/>
            <p:cNvSpPr/>
            <p:nvPr/>
          </p:nvSpPr>
          <p:spPr>
            <a:xfrm>
              <a:off x="5723128" y="2562351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80" y="35052"/>
                  </a:moveTo>
                  <a:lnTo>
                    <a:pt x="22860" y="36576"/>
                  </a:lnTo>
                  <a:lnTo>
                    <a:pt x="22860" y="39624"/>
                  </a:lnTo>
                  <a:lnTo>
                    <a:pt x="0" y="0"/>
                  </a:lnTo>
                  <a:lnTo>
                    <a:pt x="0" y="79248"/>
                  </a:lnTo>
                  <a:lnTo>
                    <a:pt x="60960" y="42672"/>
                  </a:lnTo>
                  <a:lnTo>
                    <a:pt x="68580" y="42672"/>
                  </a:lnTo>
                  <a:lnTo>
                    <a:pt x="68580" y="38100"/>
                  </a:lnTo>
                  <a:lnTo>
                    <a:pt x="68580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0" name="object 1840"/>
            <p:cNvSpPr/>
            <p:nvPr/>
          </p:nvSpPr>
          <p:spPr>
            <a:xfrm>
              <a:off x="5745988" y="2597404"/>
              <a:ext cx="45720" cy="7620"/>
            </a:xfrm>
            <a:custGeom>
              <a:avLst/>
              <a:gdLst/>
              <a:ahLst/>
              <a:cxnLst/>
              <a:rect l="l" t="t" r="r" b="b"/>
              <a:pathLst>
                <a:path w="45720" h="7619">
                  <a:moveTo>
                    <a:pt x="0" y="7619"/>
                  </a:moveTo>
                  <a:lnTo>
                    <a:pt x="0" y="1523"/>
                  </a:lnTo>
                  <a:lnTo>
                    <a:pt x="45720" y="0"/>
                  </a:lnTo>
                  <a:lnTo>
                    <a:pt x="45720" y="7619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1" name="object 1841"/>
            <p:cNvSpPr/>
            <p:nvPr/>
          </p:nvSpPr>
          <p:spPr>
            <a:xfrm>
              <a:off x="5721604" y="2598928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71628" y="6095"/>
                  </a:moveTo>
                  <a:lnTo>
                    <a:pt x="68580" y="0"/>
                  </a:lnTo>
                  <a:lnTo>
                    <a:pt x="0" y="39623"/>
                  </a:lnTo>
                  <a:lnTo>
                    <a:pt x="3048" y="45719"/>
                  </a:lnTo>
                  <a:lnTo>
                    <a:pt x="71628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2" name="object 1842"/>
            <p:cNvSpPr/>
            <p:nvPr/>
          </p:nvSpPr>
          <p:spPr>
            <a:xfrm>
              <a:off x="5721604" y="2598928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19">
                  <a:moveTo>
                    <a:pt x="68580" y="0"/>
                  </a:moveTo>
                  <a:lnTo>
                    <a:pt x="71628" y="6095"/>
                  </a:lnTo>
                  <a:lnTo>
                    <a:pt x="3048" y="45719"/>
                  </a:lnTo>
                  <a:lnTo>
                    <a:pt x="0" y="39623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3" name="object 1843"/>
            <p:cNvSpPr/>
            <p:nvPr/>
          </p:nvSpPr>
          <p:spPr>
            <a:xfrm>
              <a:off x="5720080" y="2562352"/>
              <a:ext cx="6350" cy="79375"/>
            </a:xfrm>
            <a:custGeom>
              <a:avLst/>
              <a:gdLst/>
              <a:ahLst/>
              <a:cxnLst/>
              <a:rect l="l" t="t" r="r" b="b"/>
              <a:pathLst>
                <a:path w="6350" h="79375">
                  <a:moveTo>
                    <a:pt x="6096" y="79247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79247"/>
                  </a:lnTo>
                  <a:lnTo>
                    <a:pt x="6096" y="792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4" name="object 1844"/>
            <p:cNvSpPr/>
            <p:nvPr/>
          </p:nvSpPr>
          <p:spPr>
            <a:xfrm>
              <a:off x="5720080" y="2560828"/>
              <a:ext cx="29209" cy="41275"/>
            </a:xfrm>
            <a:custGeom>
              <a:avLst/>
              <a:gdLst/>
              <a:ahLst/>
              <a:cxnLst/>
              <a:rect l="l" t="t" r="r" b="b"/>
              <a:pathLst>
                <a:path w="29210" h="41275">
                  <a:moveTo>
                    <a:pt x="28956" y="39623"/>
                  </a:moveTo>
                  <a:lnTo>
                    <a:pt x="6096" y="0"/>
                  </a:lnTo>
                  <a:lnTo>
                    <a:pt x="0" y="1523"/>
                  </a:lnTo>
                  <a:lnTo>
                    <a:pt x="22860" y="41147"/>
                  </a:lnTo>
                  <a:lnTo>
                    <a:pt x="28956" y="396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5" name="object 1845"/>
            <p:cNvSpPr/>
            <p:nvPr/>
          </p:nvSpPr>
          <p:spPr>
            <a:xfrm>
              <a:off x="5720080" y="2560828"/>
              <a:ext cx="29209" cy="41275"/>
            </a:xfrm>
            <a:custGeom>
              <a:avLst/>
              <a:gdLst/>
              <a:ahLst/>
              <a:cxnLst/>
              <a:rect l="l" t="t" r="r" b="b"/>
              <a:pathLst>
                <a:path w="29210" h="41275">
                  <a:moveTo>
                    <a:pt x="0" y="1523"/>
                  </a:moveTo>
                  <a:lnTo>
                    <a:pt x="6096" y="0"/>
                  </a:lnTo>
                  <a:lnTo>
                    <a:pt x="28956" y="39623"/>
                  </a:lnTo>
                  <a:lnTo>
                    <a:pt x="22860" y="41147"/>
                  </a:lnTo>
                  <a:lnTo>
                    <a:pt x="0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46" name="object 1846"/>
          <p:cNvSpPr txBox="1"/>
          <p:nvPr/>
        </p:nvSpPr>
        <p:spPr>
          <a:xfrm>
            <a:off x="5785611" y="2633738"/>
            <a:ext cx="38036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spc="-10" dirty="0">
                <a:latin typeface="Times New Roman"/>
                <a:cs typeface="Times New Roman"/>
              </a:rPr>
              <a:t>Qui </a:t>
            </a:r>
            <a:r>
              <a:rPr sz="450" i="1" spc="-5" dirty="0">
                <a:latin typeface="Times New Roman"/>
                <a:cs typeface="Times New Roman"/>
              </a:rPr>
              <a:t>c k</a:t>
            </a:r>
            <a:r>
              <a:rPr sz="450" i="1" spc="30" dirty="0">
                <a:latin typeface="Times New Roman"/>
                <a:cs typeface="Times New Roman"/>
              </a:rPr>
              <a:t> </a:t>
            </a:r>
            <a:r>
              <a:rPr sz="450" i="1" spc="40" dirty="0">
                <a:latin typeface="Times New Roman"/>
                <a:cs typeface="Times New Roman"/>
              </a:rPr>
              <a:t>check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847" name="object 1847"/>
          <p:cNvGrpSpPr/>
          <p:nvPr/>
        </p:nvGrpSpPr>
        <p:grpSpPr>
          <a:xfrm>
            <a:off x="4971669" y="5052440"/>
            <a:ext cx="780415" cy="153035"/>
            <a:chOff x="4971669" y="5052440"/>
            <a:chExt cx="780415" cy="153035"/>
          </a:xfrm>
        </p:grpSpPr>
        <p:sp>
          <p:nvSpPr>
            <p:cNvPr id="1848" name="object 1848"/>
            <p:cNvSpPr/>
            <p:nvPr/>
          </p:nvSpPr>
          <p:spPr>
            <a:xfrm>
              <a:off x="5014468" y="5083047"/>
              <a:ext cx="737870" cy="122555"/>
            </a:xfrm>
            <a:custGeom>
              <a:avLst/>
              <a:gdLst/>
              <a:ahLst/>
              <a:cxnLst/>
              <a:rect l="l" t="t" r="r" b="b"/>
              <a:pathLst>
                <a:path w="737870" h="122554">
                  <a:moveTo>
                    <a:pt x="737603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0" y="121932"/>
                  </a:lnTo>
                  <a:lnTo>
                    <a:pt x="737603" y="121932"/>
                  </a:lnTo>
                  <a:lnTo>
                    <a:pt x="737603" y="91440"/>
                  </a:lnTo>
                  <a:lnTo>
                    <a:pt x="737603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9" name="object 1849"/>
            <p:cNvSpPr/>
            <p:nvPr/>
          </p:nvSpPr>
          <p:spPr>
            <a:xfrm>
              <a:off x="4974844" y="5055615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118872"/>
                  </a:moveTo>
                  <a:lnTo>
                    <a:pt x="743712" y="0"/>
                  </a:lnTo>
                  <a:lnTo>
                    <a:pt x="0" y="0"/>
                  </a:lnTo>
                  <a:lnTo>
                    <a:pt x="0" y="118872"/>
                  </a:lnTo>
                  <a:lnTo>
                    <a:pt x="743712" y="11887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0" name="object 1850"/>
            <p:cNvSpPr/>
            <p:nvPr/>
          </p:nvSpPr>
          <p:spPr>
            <a:xfrm>
              <a:off x="4974844" y="5055615"/>
              <a:ext cx="744220" cy="119380"/>
            </a:xfrm>
            <a:custGeom>
              <a:avLst/>
              <a:gdLst/>
              <a:ahLst/>
              <a:cxnLst/>
              <a:rect l="l" t="t" r="r" b="b"/>
              <a:pathLst>
                <a:path w="744220" h="119379">
                  <a:moveTo>
                    <a:pt x="743712" y="0"/>
                  </a:moveTo>
                  <a:lnTo>
                    <a:pt x="743712" y="118872"/>
                  </a:lnTo>
                  <a:lnTo>
                    <a:pt x="0" y="118872"/>
                  </a:lnTo>
                  <a:lnTo>
                    <a:pt x="0" y="0"/>
                  </a:lnTo>
                  <a:lnTo>
                    <a:pt x="743712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1" name="object 1851"/>
            <p:cNvSpPr/>
            <p:nvPr/>
          </p:nvSpPr>
          <p:spPr>
            <a:xfrm>
              <a:off x="5095240" y="5079999"/>
              <a:ext cx="533400" cy="55244"/>
            </a:xfrm>
            <a:custGeom>
              <a:avLst/>
              <a:gdLst/>
              <a:ahLst/>
              <a:cxnLst/>
              <a:rect l="l" t="t" r="r" b="b"/>
              <a:pathLst>
                <a:path w="533400" h="55245">
                  <a:moveTo>
                    <a:pt x="533400" y="54863"/>
                  </a:moveTo>
                  <a:lnTo>
                    <a:pt x="533400" y="0"/>
                  </a:lnTo>
                  <a:lnTo>
                    <a:pt x="0" y="0"/>
                  </a:lnTo>
                  <a:lnTo>
                    <a:pt x="0" y="54863"/>
                  </a:lnTo>
                  <a:lnTo>
                    <a:pt x="533400" y="54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2" name="object 1852"/>
          <p:cNvSpPr txBox="1"/>
          <p:nvPr/>
        </p:nvSpPr>
        <p:spPr>
          <a:xfrm>
            <a:off x="6454647" y="2633738"/>
            <a:ext cx="11493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i="1" u="dbl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" i="1" u="dbl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853" name="object 1853"/>
          <p:cNvSpPr txBox="1"/>
          <p:nvPr/>
        </p:nvSpPr>
        <p:spPr>
          <a:xfrm>
            <a:off x="5115052" y="5069179"/>
            <a:ext cx="499745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spc="-5" dirty="0">
                <a:latin typeface="Times New Roman"/>
                <a:cs typeface="Times New Roman"/>
              </a:rPr>
              <a:t>Static timing</a:t>
            </a:r>
            <a:r>
              <a:rPr sz="450" spc="-40" dirty="0">
                <a:latin typeface="Times New Roman"/>
                <a:cs typeface="Times New Roman"/>
              </a:rPr>
              <a:t> </a:t>
            </a:r>
            <a:r>
              <a:rPr sz="450" spc="-5" dirty="0">
                <a:latin typeface="Times New Roman"/>
                <a:cs typeface="Times New Roman"/>
              </a:rPr>
              <a:t>analysis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854" name="object 1854"/>
          <p:cNvGrpSpPr/>
          <p:nvPr/>
        </p:nvGrpSpPr>
        <p:grpSpPr>
          <a:xfrm>
            <a:off x="5297170" y="4770501"/>
            <a:ext cx="1418590" cy="592455"/>
            <a:chOff x="5297170" y="4770501"/>
            <a:chExt cx="1418590" cy="592455"/>
          </a:xfrm>
        </p:grpSpPr>
        <p:sp>
          <p:nvSpPr>
            <p:cNvPr id="1855" name="object 1855"/>
            <p:cNvSpPr/>
            <p:nvPr/>
          </p:nvSpPr>
          <p:spPr>
            <a:xfrm>
              <a:off x="5297170" y="5179060"/>
              <a:ext cx="86867" cy="18364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6" name="object 1856"/>
            <p:cNvSpPr/>
            <p:nvPr/>
          </p:nvSpPr>
          <p:spPr>
            <a:xfrm>
              <a:off x="5297170" y="4912360"/>
              <a:ext cx="86867" cy="14401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7" name="object 1857"/>
            <p:cNvSpPr/>
            <p:nvPr/>
          </p:nvSpPr>
          <p:spPr>
            <a:xfrm>
              <a:off x="6186424" y="4808728"/>
              <a:ext cx="528955" cy="144780"/>
            </a:xfrm>
            <a:custGeom>
              <a:avLst/>
              <a:gdLst/>
              <a:ahLst/>
              <a:cxnLst/>
              <a:rect l="l" t="t" r="r" b="b"/>
              <a:pathLst>
                <a:path w="528954" h="144779">
                  <a:moveTo>
                    <a:pt x="528827" y="76200"/>
                  </a:moveTo>
                  <a:lnTo>
                    <a:pt x="528827" y="68580"/>
                  </a:lnTo>
                  <a:lnTo>
                    <a:pt x="525779" y="62484"/>
                  </a:lnTo>
                  <a:lnTo>
                    <a:pt x="524255" y="57912"/>
                  </a:lnTo>
                  <a:lnTo>
                    <a:pt x="519683" y="54863"/>
                  </a:lnTo>
                  <a:lnTo>
                    <a:pt x="516635" y="50292"/>
                  </a:lnTo>
                  <a:lnTo>
                    <a:pt x="507492" y="44196"/>
                  </a:lnTo>
                  <a:lnTo>
                    <a:pt x="501396" y="39624"/>
                  </a:lnTo>
                  <a:lnTo>
                    <a:pt x="489203" y="33527"/>
                  </a:lnTo>
                  <a:lnTo>
                    <a:pt x="481583" y="30480"/>
                  </a:lnTo>
                  <a:lnTo>
                    <a:pt x="472440" y="27432"/>
                  </a:lnTo>
                  <a:lnTo>
                    <a:pt x="464820" y="24384"/>
                  </a:lnTo>
                  <a:lnTo>
                    <a:pt x="454151" y="21336"/>
                  </a:lnTo>
                  <a:lnTo>
                    <a:pt x="446531" y="19812"/>
                  </a:lnTo>
                  <a:lnTo>
                    <a:pt x="425196" y="13716"/>
                  </a:lnTo>
                  <a:lnTo>
                    <a:pt x="413003" y="12192"/>
                  </a:lnTo>
                  <a:lnTo>
                    <a:pt x="391668" y="9144"/>
                  </a:lnTo>
                  <a:lnTo>
                    <a:pt x="377951" y="7620"/>
                  </a:lnTo>
                  <a:lnTo>
                    <a:pt x="367283" y="4572"/>
                  </a:lnTo>
                  <a:lnTo>
                    <a:pt x="353568" y="3048"/>
                  </a:lnTo>
                  <a:lnTo>
                    <a:pt x="341375" y="3048"/>
                  </a:lnTo>
                  <a:lnTo>
                    <a:pt x="327659" y="1524"/>
                  </a:lnTo>
                  <a:lnTo>
                    <a:pt x="315467" y="1524"/>
                  </a:lnTo>
                  <a:lnTo>
                    <a:pt x="300227" y="0"/>
                  </a:lnTo>
                  <a:lnTo>
                    <a:pt x="234696" y="0"/>
                  </a:lnTo>
                  <a:lnTo>
                    <a:pt x="220979" y="1524"/>
                  </a:lnTo>
                  <a:lnTo>
                    <a:pt x="193548" y="1524"/>
                  </a:lnTo>
                  <a:lnTo>
                    <a:pt x="155448" y="6096"/>
                  </a:lnTo>
                  <a:lnTo>
                    <a:pt x="144779" y="7620"/>
                  </a:lnTo>
                  <a:lnTo>
                    <a:pt x="131063" y="9144"/>
                  </a:lnTo>
                  <a:lnTo>
                    <a:pt x="120396" y="12192"/>
                  </a:lnTo>
                  <a:lnTo>
                    <a:pt x="109727" y="13716"/>
                  </a:lnTo>
                  <a:lnTo>
                    <a:pt x="99060" y="16763"/>
                  </a:lnTo>
                  <a:lnTo>
                    <a:pt x="77724" y="19812"/>
                  </a:lnTo>
                  <a:lnTo>
                    <a:pt x="68579" y="22860"/>
                  </a:lnTo>
                  <a:lnTo>
                    <a:pt x="60960" y="25908"/>
                  </a:lnTo>
                  <a:lnTo>
                    <a:pt x="51815" y="28956"/>
                  </a:lnTo>
                  <a:lnTo>
                    <a:pt x="36575" y="35051"/>
                  </a:lnTo>
                  <a:lnTo>
                    <a:pt x="24384" y="41148"/>
                  </a:lnTo>
                  <a:lnTo>
                    <a:pt x="19812" y="45720"/>
                  </a:lnTo>
                  <a:lnTo>
                    <a:pt x="13715" y="48768"/>
                  </a:lnTo>
                  <a:lnTo>
                    <a:pt x="6096" y="56387"/>
                  </a:lnTo>
                  <a:lnTo>
                    <a:pt x="4572" y="59436"/>
                  </a:lnTo>
                  <a:lnTo>
                    <a:pt x="3048" y="64008"/>
                  </a:lnTo>
                  <a:lnTo>
                    <a:pt x="1524" y="67056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4" y="79248"/>
                  </a:lnTo>
                  <a:lnTo>
                    <a:pt x="4572" y="85344"/>
                  </a:lnTo>
                  <a:lnTo>
                    <a:pt x="6096" y="89916"/>
                  </a:lnTo>
                  <a:lnTo>
                    <a:pt x="10667" y="92963"/>
                  </a:lnTo>
                  <a:lnTo>
                    <a:pt x="13715" y="96012"/>
                  </a:lnTo>
                  <a:lnTo>
                    <a:pt x="19812" y="99060"/>
                  </a:lnTo>
                  <a:lnTo>
                    <a:pt x="24384" y="103632"/>
                  </a:lnTo>
                  <a:lnTo>
                    <a:pt x="36575" y="109727"/>
                  </a:lnTo>
                  <a:lnTo>
                    <a:pt x="51815" y="115824"/>
                  </a:lnTo>
                  <a:lnTo>
                    <a:pt x="60960" y="118872"/>
                  </a:lnTo>
                  <a:lnTo>
                    <a:pt x="68579" y="121920"/>
                  </a:lnTo>
                  <a:lnTo>
                    <a:pt x="77724" y="124968"/>
                  </a:lnTo>
                  <a:lnTo>
                    <a:pt x="88391" y="126492"/>
                  </a:lnTo>
                  <a:lnTo>
                    <a:pt x="109727" y="132587"/>
                  </a:lnTo>
                  <a:lnTo>
                    <a:pt x="131063" y="135636"/>
                  </a:lnTo>
                  <a:lnTo>
                    <a:pt x="144779" y="137160"/>
                  </a:lnTo>
                  <a:lnTo>
                    <a:pt x="155448" y="138684"/>
                  </a:lnTo>
                  <a:lnTo>
                    <a:pt x="169163" y="141732"/>
                  </a:lnTo>
                  <a:lnTo>
                    <a:pt x="181355" y="141732"/>
                  </a:lnTo>
                  <a:lnTo>
                    <a:pt x="207263" y="144780"/>
                  </a:lnTo>
                  <a:lnTo>
                    <a:pt x="315467" y="144780"/>
                  </a:lnTo>
                  <a:lnTo>
                    <a:pt x="327659" y="143256"/>
                  </a:lnTo>
                  <a:lnTo>
                    <a:pt x="341375" y="143256"/>
                  </a:lnTo>
                  <a:lnTo>
                    <a:pt x="367283" y="140208"/>
                  </a:lnTo>
                  <a:lnTo>
                    <a:pt x="377951" y="138684"/>
                  </a:lnTo>
                  <a:lnTo>
                    <a:pt x="391668" y="137160"/>
                  </a:lnTo>
                  <a:lnTo>
                    <a:pt x="402335" y="135636"/>
                  </a:lnTo>
                  <a:lnTo>
                    <a:pt x="413003" y="132587"/>
                  </a:lnTo>
                  <a:lnTo>
                    <a:pt x="425196" y="131063"/>
                  </a:lnTo>
                  <a:lnTo>
                    <a:pt x="435864" y="128016"/>
                  </a:lnTo>
                  <a:lnTo>
                    <a:pt x="446531" y="126492"/>
                  </a:lnTo>
                  <a:lnTo>
                    <a:pt x="454151" y="123444"/>
                  </a:lnTo>
                  <a:lnTo>
                    <a:pt x="464820" y="120396"/>
                  </a:lnTo>
                  <a:lnTo>
                    <a:pt x="472440" y="117348"/>
                  </a:lnTo>
                  <a:lnTo>
                    <a:pt x="481583" y="114300"/>
                  </a:lnTo>
                  <a:lnTo>
                    <a:pt x="489203" y="111251"/>
                  </a:lnTo>
                  <a:lnTo>
                    <a:pt x="501396" y="105156"/>
                  </a:lnTo>
                  <a:lnTo>
                    <a:pt x="507492" y="100584"/>
                  </a:lnTo>
                  <a:lnTo>
                    <a:pt x="516635" y="94487"/>
                  </a:lnTo>
                  <a:lnTo>
                    <a:pt x="519683" y="91439"/>
                  </a:lnTo>
                  <a:lnTo>
                    <a:pt x="524255" y="88392"/>
                  </a:lnTo>
                  <a:lnTo>
                    <a:pt x="525779" y="83820"/>
                  </a:lnTo>
                  <a:lnTo>
                    <a:pt x="527303" y="8077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8" name="object 1858"/>
            <p:cNvSpPr/>
            <p:nvPr/>
          </p:nvSpPr>
          <p:spPr>
            <a:xfrm>
              <a:off x="6155944" y="4773676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7724"/>
                  </a:moveTo>
                  <a:lnTo>
                    <a:pt x="530351" y="70103"/>
                  </a:lnTo>
                  <a:lnTo>
                    <a:pt x="528827" y="65532"/>
                  </a:lnTo>
                  <a:lnTo>
                    <a:pt x="527303" y="62484"/>
                  </a:lnTo>
                  <a:lnTo>
                    <a:pt x="524255" y="59436"/>
                  </a:lnTo>
                  <a:lnTo>
                    <a:pt x="521207" y="54863"/>
                  </a:lnTo>
                  <a:lnTo>
                    <a:pt x="518159" y="51815"/>
                  </a:lnTo>
                  <a:lnTo>
                    <a:pt x="513587" y="48768"/>
                  </a:lnTo>
                  <a:lnTo>
                    <a:pt x="507491" y="45720"/>
                  </a:lnTo>
                  <a:lnTo>
                    <a:pt x="502920" y="42672"/>
                  </a:lnTo>
                  <a:lnTo>
                    <a:pt x="496824" y="38100"/>
                  </a:lnTo>
                  <a:lnTo>
                    <a:pt x="466344" y="25908"/>
                  </a:lnTo>
                  <a:lnTo>
                    <a:pt x="455675" y="22860"/>
                  </a:lnTo>
                  <a:lnTo>
                    <a:pt x="446531" y="19812"/>
                  </a:lnTo>
                  <a:lnTo>
                    <a:pt x="435863" y="18287"/>
                  </a:lnTo>
                  <a:lnTo>
                    <a:pt x="426720" y="15239"/>
                  </a:lnTo>
                  <a:lnTo>
                    <a:pt x="414527" y="13715"/>
                  </a:lnTo>
                  <a:lnTo>
                    <a:pt x="403859" y="10668"/>
                  </a:lnTo>
                  <a:lnTo>
                    <a:pt x="342900" y="3048"/>
                  </a:lnTo>
                  <a:lnTo>
                    <a:pt x="329183" y="3048"/>
                  </a:lnTo>
                  <a:lnTo>
                    <a:pt x="316991" y="1524"/>
                  </a:lnTo>
                  <a:lnTo>
                    <a:pt x="275843" y="1524"/>
                  </a:lnTo>
                  <a:lnTo>
                    <a:pt x="262127" y="0"/>
                  </a:lnTo>
                  <a:lnTo>
                    <a:pt x="248411" y="1524"/>
                  </a:lnTo>
                  <a:lnTo>
                    <a:pt x="208787" y="1524"/>
                  </a:lnTo>
                  <a:lnTo>
                    <a:pt x="182879" y="4572"/>
                  </a:lnTo>
                  <a:lnTo>
                    <a:pt x="169163" y="4572"/>
                  </a:lnTo>
                  <a:lnTo>
                    <a:pt x="156971" y="7620"/>
                  </a:lnTo>
                  <a:lnTo>
                    <a:pt x="146303" y="9144"/>
                  </a:lnTo>
                  <a:lnTo>
                    <a:pt x="132587" y="10668"/>
                  </a:lnTo>
                  <a:lnTo>
                    <a:pt x="111251" y="13715"/>
                  </a:lnTo>
                  <a:lnTo>
                    <a:pt x="99059" y="16763"/>
                  </a:lnTo>
                  <a:lnTo>
                    <a:pt x="89915" y="19812"/>
                  </a:lnTo>
                  <a:lnTo>
                    <a:pt x="79247" y="21336"/>
                  </a:lnTo>
                  <a:lnTo>
                    <a:pt x="60959" y="27432"/>
                  </a:lnTo>
                  <a:lnTo>
                    <a:pt x="38100" y="36575"/>
                  </a:lnTo>
                  <a:lnTo>
                    <a:pt x="32003" y="39624"/>
                  </a:lnTo>
                  <a:lnTo>
                    <a:pt x="25907" y="44196"/>
                  </a:lnTo>
                  <a:lnTo>
                    <a:pt x="21335" y="47244"/>
                  </a:lnTo>
                  <a:lnTo>
                    <a:pt x="1523" y="68579"/>
                  </a:lnTo>
                  <a:lnTo>
                    <a:pt x="0" y="71627"/>
                  </a:lnTo>
                  <a:lnTo>
                    <a:pt x="0" y="76200"/>
                  </a:lnTo>
                  <a:lnTo>
                    <a:pt x="1523" y="79248"/>
                  </a:lnTo>
                  <a:lnTo>
                    <a:pt x="3047" y="83820"/>
                  </a:lnTo>
                  <a:lnTo>
                    <a:pt x="4571" y="86868"/>
                  </a:lnTo>
                  <a:lnTo>
                    <a:pt x="7619" y="89915"/>
                  </a:lnTo>
                  <a:lnTo>
                    <a:pt x="10667" y="94487"/>
                  </a:lnTo>
                  <a:lnTo>
                    <a:pt x="15239" y="97536"/>
                  </a:lnTo>
                  <a:lnTo>
                    <a:pt x="21335" y="100584"/>
                  </a:lnTo>
                  <a:lnTo>
                    <a:pt x="25907" y="105156"/>
                  </a:lnTo>
                  <a:lnTo>
                    <a:pt x="38100" y="111251"/>
                  </a:lnTo>
                  <a:lnTo>
                    <a:pt x="45719" y="115824"/>
                  </a:lnTo>
                  <a:lnTo>
                    <a:pt x="53339" y="117348"/>
                  </a:lnTo>
                  <a:lnTo>
                    <a:pt x="60959" y="120396"/>
                  </a:lnTo>
                  <a:lnTo>
                    <a:pt x="79247" y="126491"/>
                  </a:lnTo>
                  <a:lnTo>
                    <a:pt x="89915" y="128015"/>
                  </a:lnTo>
                  <a:lnTo>
                    <a:pt x="99059" y="131063"/>
                  </a:lnTo>
                  <a:lnTo>
                    <a:pt x="111251" y="134112"/>
                  </a:lnTo>
                  <a:lnTo>
                    <a:pt x="132587" y="137160"/>
                  </a:lnTo>
                  <a:lnTo>
                    <a:pt x="146303" y="138684"/>
                  </a:lnTo>
                  <a:lnTo>
                    <a:pt x="156971" y="141732"/>
                  </a:lnTo>
                  <a:lnTo>
                    <a:pt x="169163" y="143256"/>
                  </a:lnTo>
                  <a:lnTo>
                    <a:pt x="182879" y="143256"/>
                  </a:lnTo>
                  <a:lnTo>
                    <a:pt x="195071" y="144779"/>
                  </a:lnTo>
                  <a:lnTo>
                    <a:pt x="208787" y="144779"/>
                  </a:lnTo>
                  <a:lnTo>
                    <a:pt x="220979" y="146303"/>
                  </a:lnTo>
                  <a:lnTo>
                    <a:pt x="316991" y="146303"/>
                  </a:lnTo>
                  <a:lnTo>
                    <a:pt x="329183" y="144779"/>
                  </a:lnTo>
                  <a:lnTo>
                    <a:pt x="342900" y="144779"/>
                  </a:lnTo>
                  <a:lnTo>
                    <a:pt x="403859" y="137160"/>
                  </a:lnTo>
                  <a:lnTo>
                    <a:pt x="414527" y="134112"/>
                  </a:lnTo>
                  <a:lnTo>
                    <a:pt x="426720" y="132587"/>
                  </a:lnTo>
                  <a:lnTo>
                    <a:pt x="435863" y="129539"/>
                  </a:lnTo>
                  <a:lnTo>
                    <a:pt x="446531" y="128015"/>
                  </a:lnTo>
                  <a:lnTo>
                    <a:pt x="455675" y="124968"/>
                  </a:lnTo>
                  <a:lnTo>
                    <a:pt x="466344" y="121920"/>
                  </a:lnTo>
                  <a:lnTo>
                    <a:pt x="481583" y="115824"/>
                  </a:lnTo>
                  <a:lnTo>
                    <a:pt x="489203" y="114300"/>
                  </a:lnTo>
                  <a:lnTo>
                    <a:pt x="496824" y="109727"/>
                  </a:lnTo>
                  <a:lnTo>
                    <a:pt x="502920" y="106679"/>
                  </a:lnTo>
                  <a:lnTo>
                    <a:pt x="507491" y="102108"/>
                  </a:lnTo>
                  <a:lnTo>
                    <a:pt x="513587" y="99060"/>
                  </a:lnTo>
                  <a:lnTo>
                    <a:pt x="518159" y="96012"/>
                  </a:lnTo>
                  <a:lnTo>
                    <a:pt x="521207" y="92963"/>
                  </a:lnTo>
                  <a:lnTo>
                    <a:pt x="524255" y="88391"/>
                  </a:lnTo>
                  <a:lnTo>
                    <a:pt x="527303" y="85344"/>
                  </a:lnTo>
                  <a:lnTo>
                    <a:pt x="528827" y="82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9" name="object 1859"/>
            <p:cNvSpPr/>
            <p:nvPr/>
          </p:nvSpPr>
          <p:spPr>
            <a:xfrm>
              <a:off x="6155944" y="4773676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3151"/>
                  </a:moveTo>
                  <a:lnTo>
                    <a:pt x="530351" y="70103"/>
                  </a:lnTo>
                  <a:lnTo>
                    <a:pt x="528827" y="65532"/>
                  </a:lnTo>
                  <a:lnTo>
                    <a:pt x="527303" y="62484"/>
                  </a:lnTo>
                  <a:lnTo>
                    <a:pt x="524255" y="59436"/>
                  </a:lnTo>
                  <a:lnTo>
                    <a:pt x="521207" y="54863"/>
                  </a:lnTo>
                  <a:lnTo>
                    <a:pt x="518159" y="51815"/>
                  </a:lnTo>
                  <a:lnTo>
                    <a:pt x="513587" y="48768"/>
                  </a:lnTo>
                  <a:lnTo>
                    <a:pt x="507491" y="45720"/>
                  </a:lnTo>
                  <a:lnTo>
                    <a:pt x="502920" y="42672"/>
                  </a:lnTo>
                  <a:lnTo>
                    <a:pt x="496824" y="38100"/>
                  </a:lnTo>
                  <a:lnTo>
                    <a:pt x="466344" y="25908"/>
                  </a:lnTo>
                  <a:lnTo>
                    <a:pt x="455675" y="22860"/>
                  </a:lnTo>
                  <a:lnTo>
                    <a:pt x="446531" y="19812"/>
                  </a:lnTo>
                  <a:lnTo>
                    <a:pt x="435863" y="18287"/>
                  </a:lnTo>
                  <a:lnTo>
                    <a:pt x="426720" y="15239"/>
                  </a:lnTo>
                  <a:lnTo>
                    <a:pt x="414527" y="13715"/>
                  </a:lnTo>
                  <a:lnTo>
                    <a:pt x="403859" y="10668"/>
                  </a:lnTo>
                  <a:lnTo>
                    <a:pt x="342900" y="3048"/>
                  </a:lnTo>
                  <a:lnTo>
                    <a:pt x="329183" y="3048"/>
                  </a:lnTo>
                  <a:lnTo>
                    <a:pt x="316991" y="1524"/>
                  </a:lnTo>
                  <a:lnTo>
                    <a:pt x="275843" y="1524"/>
                  </a:lnTo>
                  <a:lnTo>
                    <a:pt x="262127" y="0"/>
                  </a:lnTo>
                  <a:lnTo>
                    <a:pt x="248411" y="1524"/>
                  </a:lnTo>
                  <a:lnTo>
                    <a:pt x="208787" y="1524"/>
                  </a:lnTo>
                  <a:lnTo>
                    <a:pt x="195071" y="3048"/>
                  </a:lnTo>
                  <a:lnTo>
                    <a:pt x="182879" y="4572"/>
                  </a:lnTo>
                  <a:lnTo>
                    <a:pt x="169163" y="4572"/>
                  </a:lnTo>
                  <a:lnTo>
                    <a:pt x="156971" y="7620"/>
                  </a:lnTo>
                  <a:lnTo>
                    <a:pt x="146303" y="9144"/>
                  </a:lnTo>
                  <a:lnTo>
                    <a:pt x="132587" y="10668"/>
                  </a:lnTo>
                  <a:lnTo>
                    <a:pt x="111251" y="13715"/>
                  </a:lnTo>
                  <a:lnTo>
                    <a:pt x="99059" y="16763"/>
                  </a:lnTo>
                  <a:lnTo>
                    <a:pt x="89915" y="19812"/>
                  </a:lnTo>
                  <a:lnTo>
                    <a:pt x="79247" y="21336"/>
                  </a:lnTo>
                  <a:lnTo>
                    <a:pt x="60959" y="27432"/>
                  </a:lnTo>
                  <a:lnTo>
                    <a:pt x="38100" y="36575"/>
                  </a:lnTo>
                  <a:lnTo>
                    <a:pt x="32003" y="39624"/>
                  </a:lnTo>
                  <a:lnTo>
                    <a:pt x="25907" y="44196"/>
                  </a:lnTo>
                  <a:lnTo>
                    <a:pt x="21335" y="47244"/>
                  </a:lnTo>
                  <a:lnTo>
                    <a:pt x="1523" y="68579"/>
                  </a:lnTo>
                  <a:lnTo>
                    <a:pt x="0" y="71627"/>
                  </a:lnTo>
                  <a:lnTo>
                    <a:pt x="0" y="76200"/>
                  </a:lnTo>
                  <a:lnTo>
                    <a:pt x="1523" y="79248"/>
                  </a:lnTo>
                  <a:lnTo>
                    <a:pt x="3047" y="83820"/>
                  </a:lnTo>
                  <a:lnTo>
                    <a:pt x="4571" y="86868"/>
                  </a:lnTo>
                  <a:lnTo>
                    <a:pt x="7619" y="89915"/>
                  </a:lnTo>
                  <a:lnTo>
                    <a:pt x="10667" y="94487"/>
                  </a:lnTo>
                  <a:lnTo>
                    <a:pt x="15239" y="97536"/>
                  </a:lnTo>
                  <a:lnTo>
                    <a:pt x="21335" y="100584"/>
                  </a:lnTo>
                  <a:lnTo>
                    <a:pt x="25907" y="105156"/>
                  </a:lnTo>
                  <a:lnTo>
                    <a:pt x="38100" y="111251"/>
                  </a:lnTo>
                  <a:lnTo>
                    <a:pt x="45719" y="115824"/>
                  </a:lnTo>
                  <a:lnTo>
                    <a:pt x="53339" y="117348"/>
                  </a:lnTo>
                  <a:lnTo>
                    <a:pt x="60959" y="120396"/>
                  </a:lnTo>
                  <a:lnTo>
                    <a:pt x="79247" y="126491"/>
                  </a:lnTo>
                  <a:lnTo>
                    <a:pt x="89915" y="128015"/>
                  </a:lnTo>
                  <a:lnTo>
                    <a:pt x="99059" y="131063"/>
                  </a:lnTo>
                  <a:lnTo>
                    <a:pt x="111251" y="134112"/>
                  </a:lnTo>
                  <a:lnTo>
                    <a:pt x="132587" y="137160"/>
                  </a:lnTo>
                  <a:lnTo>
                    <a:pt x="146303" y="138684"/>
                  </a:lnTo>
                  <a:lnTo>
                    <a:pt x="156971" y="141732"/>
                  </a:lnTo>
                  <a:lnTo>
                    <a:pt x="169163" y="143256"/>
                  </a:lnTo>
                  <a:lnTo>
                    <a:pt x="182879" y="143256"/>
                  </a:lnTo>
                  <a:lnTo>
                    <a:pt x="195071" y="144779"/>
                  </a:lnTo>
                  <a:lnTo>
                    <a:pt x="208787" y="144779"/>
                  </a:lnTo>
                  <a:lnTo>
                    <a:pt x="220979" y="146303"/>
                  </a:lnTo>
                  <a:lnTo>
                    <a:pt x="316991" y="146303"/>
                  </a:lnTo>
                  <a:lnTo>
                    <a:pt x="329183" y="144779"/>
                  </a:lnTo>
                  <a:lnTo>
                    <a:pt x="342900" y="144779"/>
                  </a:lnTo>
                  <a:lnTo>
                    <a:pt x="403859" y="137160"/>
                  </a:lnTo>
                  <a:lnTo>
                    <a:pt x="414527" y="134112"/>
                  </a:lnTo>
                  <a:lnTo>
                    <a:pt x="426720" y="132587"/>
                  </a:lnTo>
                  <a:lnTo>
                    <a:pt x="435863" y="129539"/>
                  </a:lnTo>
                  <a:lnTo>
                    <a:pt x="446531" y="128015"/>
                  </a:lnTo>
                  <a:lnTo>
                    <a:pt x="455675" y="124968"/>
                  </a:lnTo>
                  <a:lnTo>
                    <a:pt x="466344" y="121920"/>
                  </a:lnTo>
                  <a:lnTo>
                    <a:pt x="481583" y="115824"/>
                  </a:lnTo>
                  <a:lnTo>
                    <a:pt x="489203" y="114300"/>
                  </a:lnTo>
                  <a:lnTo>
                    <a:pt x="496824" y="109727"/>
                  </a:lnTo>
                  <a:lnTo>
                    <a:pt x="502920" y="106679"/>
                  </a:lnTo>
                  <a:lnTo>
                    <a:pt x="507491" y="102108"/>
                  </a:lnTo>
                  <a:lnTo>
                    <a:pt x="513587" y="99060"/>
                  </a:lnTo>
                  <a:lnTo>
                    <a:pt x="518159" y="96012"/>
                  </a:lnTo>
                  <a:lnTo>
                    <a:pt x="521207" y="92963"/>
                  </a:lnTo>
                  <a:lnTo>
                    <a:pt x="524255" y="88391"/>
                  </a:lnTo>
                  <a:lnTo>
                    <a:pt x="527303" y="85344"/>
                  </a:lnTo>
                  <a:lnTo>
                    <a:pt x="528827" y="82296"/>
                  </a:lnTo>
                  <a:lnTo>
                    <a:pt x="530351" y="77724"/>
                  </a:lnTo>
                  <a:lnTo>
                    <a:pt x="530351" y="731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0" name="object 1860"/>
          <p:cNvSpPr txBox="1"/>
          <p:nvPr/>
        </p:nvSpPr>
        <p:spPr>
          <a:xfrm>
            <a:off x="6268720" y="4773434"/>
            <a:ext cx="414020" cy="14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484"/>
              </a:lnSpc>
              <a:spcBef>
                <a:spcPts val="95"/>
              </a:spcBef>
            </a:pPr>
            <a:r>
              <a:rPr sz="450" i="1" spc="-25" dirty="0">
                <a:latin typeface="Times New Roman"/>
                <a:cs typeface="Times New Roman"/>
              </a:rPr>
              <a:t>FPGA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ts val="484"/>
              </a:lnSpc>
            </a:pPr>
            <a:r>
              <a:rPr sz="450" i="1" spc="-5" dirty="0">
                <a:latin typeface="Times New Roman"/>
                <a:cs typeface="Times New Roman"/>
              </a:rPr>
              <a:t>i</a:t>
            </a:r>
            <a:r>
              <a:rPr sz="450" i="1" spc="10" dirty="0">
                <a:latin typeface="Times New Roman"/>
                <a:cs typeface="Times New Roman"/>
              </a:rPr>
              <a:t> </a:t>
            </a:r>
            <a:r>
              <a:rPr sz="450" i="1" spc="-35" dirty="0">
                <a:latin typeface="Times New Roman"/>
                <a:cs typeface="Times New Roman"/>
              </a:rPr>
              <a:t>mp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l</a:t>
            </a:r>
            <a:r>
              <a:rPr sz="450" i="1" spc="15" dirty="0">
                <a:latin typeface="Times New Roman"/>
                <a:cs typeface="Times New Roman"/>
              </a:rPr>
              <a:t> </a:t>
            </a:r>
            <a:r>
              <a:rPr sz="450" i="1" spc="-10" dirty="0">
                <a:latin typeface="Times New Roman"/>
                <a:cs typeface="Times New Roman"/>
              </a:rPr>
              <a:t>eme</a:t>
            </a:r>
            <a:r>
              <a:rPr sz="450" i="1" spc="-55" dirty="0">
                <a:latin typeface="Times New Roman"/>
                <a:cs typeface="Times New Roman"/>
              </a:rPr>
              <a:t> </a:t>
            </a:r>
            <a:r>
              <a:rPr sz="450" i="1" spc="30" dirty="0">
                <a:latin typeface="Times New Roman"/>
                <a:cs typeface="Times New Roman"/>
              </a:rPr>
              <a:t>nt</a:t>
            </a:r>
            <a:r>
              <a:rPr sz="450" i="1" spc="-10" dirty="0">
                <a:latin typeface="Times New Roman"/>
                <a:cs typeface="Times New Roman"/>
              </a:rPr>
              <a:t> </a:t>
            </a:r>
            <a:r>
              <a:rPr sz="450" i="1" spc="30" dirty="0">
                <a:latin typeface="Times New Roman"/>
                <a:cs typeface="Times New Roman"/>
              </a:rPr>
              <a:t>at</a:t>
            </a:r>
            <a:r>
              <a:rPr sz="450" i="1" spc="-1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r>
              <a:rPr sz="450" i="1" spc="25" dirty="0"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861" name="object 1861"/>
          <p:cNvGrpSpPr/>
          <p:nvPr/>
        </p:nvGrpSpPr>
        <p:grpSpPr>
          <a:xfrm>
            <a:off x="5720841" y="4229480"/>
            <a:ext cx="1000760" cy="666115"/>
            <a:chOff x="5720841" y="4229480"/>
            <a:chExt cx="1000760" cy="666115"/>
          </a:xfrm>
        </p:grpSpPr>
        <p:sp>
          <p:nvSpPr>
            <p:cNvPr id="1862" name="object 1862"/>
            <p:cNvSpPr/>
            <p:nvPr/>
          </p:nvSpPr>
          <p:spPr>
            <a:xfrm>
              <a:off x="5721603" y="4846827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3" name="object 1863"/>
            <p:cNvSpPr/>
            <p:nvPr/>
          </p:nvSpPr>
          <p:spPr>
            <a:xfrm>
              <a:off x="5720841" y="4846827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4" name="object 1864"/>
            <p:cNvSpPr/>
            <p:nvPr/>
          </p:nvSpPr>
          <p:spPr>
            <a:xfrm>
              <a:off x="5721604" y="4846827"/>
              <a:ext cx="227329" cy="7620"/>
            </a:xfrm>
            <a:custGeom>
              <a:avLst/>
              <a:gdLst/>
              <a:ahLst/>
              <a:cxnLst/>
              <a:rect l="l" t="t" r="r" b="b"/>
              <a:pathLst>
                <a:path w="227329" h="7620">
                  <a:moveTo>
                    <a:pt x="609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0"/>
                  </a:lnTo>
                  <a:close/>
                </a:path>
                <a:path w="227329" h="7620">
                  <a:moveTo>
                    <a:pt x="33528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3528" y="7620"/>
                  </a:lnTo>
                  <a:lnTo>
                    <a:pt x="33528" y="0"/>
                  </a:lnTo>
                  <a:close/>
                </a:path>
                <a:path w="227329" h="7620">
                  <a:moveTo>
                    <a:pt x="60960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0960" y="7620"/>
                  </a:lnTo>
                  <a:lnTo>
                    <a:pt x="60960" y="0"/>
                  </a:lnTo>
                  <a:close/>
                </a:path>
                <a:path w="227329" h="7620">
                  <a:moveTo>
                    <a:pt x="89916" y="0"/>
                  </a:moveTo>
                  <a:lnTo>
                    <a:pt x="82296" y="0"/>
                  </a:lnTo>
                  <a:lnTo>
                    <a:pt x="82296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  <a:path w="227329" h="7620">
                  <a:moveTo>
                    <a:pt x="117348" y="0"/>
                  </a:moveTo>
                  <a:lnTo>
                    <a:pt x="109728" y="0"/>
                  </a:lnTo>
                  <a:lnTo>
                    <a:pt x="109728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  <a:path w="227329" h="7620">
                  <a:moveTo>
                    <a:pt x="144780" y="0"/>
                  </a:moveTo>
                  <a:lnTo>
                    <a:pt x="138684" y="0"/>
                  </a:lnTo>
                  <a:lnTo>
                    <a:pt x="138684" y="7620"/>
                  </a:lnTo>
                  <a:lnTo>
                    <a:pt x="144780" y="7620"/>
                  </a:lnTo>
                  <a:lnTo>
                    <a:pt x="144780" y="0"/>
                  </a:lnTo>
                  <a:close/>
                </a:path>
                <a:path w="227329" h="7620">
                  <a:moveTo>
                    <a:pt x="172212" y="0"/>
                  </a:moveTo>
                  <a:lnTo>
                    <a:pt x="164592" y="0"/>
                  </a:lnTo>
                  <a:lnTo>
                    <a:pt x="164592" y="7620"/>
                  </a:lnTo>
                  <a:lnTo>
                    <a:pt x="172212" y="7620"/>
                  </a:lnTo>
                  <a:lnTo>
                    <a:pt x="172212" y="0"/>
                  </a:lnTo>
                  <a:close/>
                </a:path>
                <a:path w="227329" h="7620">
                  <a:moveTo>
                    <a:pt x="199644" y="0"/>
                  </a:moveTo>
                  <a:lnTo>
                    <a:pt x="193548" y="0"/>
                  </a:lnTo>
                  <a:lnTo>
                    <a:pt x="193548" y="7620"/>
                  </a:lnTo>
                  <a:lnTo>
                    <a:pt x="199644" y="7620"/>
                  </a:lnTo>
                  <a:lnTo>
                    <a:pt x="199644" y="0"/>
                  </a:lnTo>
                  <a:close/>
                </a:path>
                <a:path w="227329" h="7620">
                  <a:moveTo>
                    <a:pt x="227076" y="0"/>
                  </a:moveTo>
                  <a:lnTo>
                    <a:pt x="220980" y="0"/>
                  </a:lnTo>
                  <a:lnTo>
                    <a:pt x="220980" y="7620"/>
                  </a:lnTo>
                  <a:lnTo>
                    <a:pt x="227076" y="7620"/>
                  </a:lnTo>
                  <a:lnTo>
                    <a:pt x="2270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5" name="object 1865"/>
            <p:cNvSpPr/>
            <p:nvPr/>
          </p:nvSpPr>
          <p:spPr>
            <a:xfrm>
              <a:off x="6062979" y="484835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7620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6" name="object 1866"/>
            <p:cNvSpPr/>
            <p:nvPr/>
          </p:nvSpPr>
          <p:spPr>
            <a:xfrm>
              <a:off x="6082791" y="4811775"/>
              <a:ext cx="68580" cy="81280"/>
            </a:xfrm>
            <a:custGeom>
              <a:avLst/>
              <a:gdLst/>
              <a:ahLst/>
              <a:cxnLst/>
              <a:rect l="l" t="t" r="r" b="b"/>
              <a:pathLst>
                <a:path w="68579" h="81279">
                  <a:moveTo>
                    <a:pt x="68580" y="41148"/>
                  </a:moveTo>
                  <a:lnTo>
                    <a:pt x="0" y="0"/>
                  </a:lnTo>
                  <a:lnTo>
                    <a:pt x="22860" y="41148"/>
                  </a:lnTo>
                  <a:lnTo>
                    <a:pt x="0" y="80772"/>
                  </a:lnTo>
                  <a:lnTo>
                    <a:pt x="68580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7" name="object 1867"/>
            <p:cNvSpPr/>
            <p:nvPr/>
          </p:nvSpPr>
          <p:spPr>
            <a:xfrm>
              <a:off x="6102603" y="484987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0"/>
                  </a:move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8" name="object 1868"/>
            <p:cNvSpPr/>
            <p:nvPr/>
          </p:nvSpPr>
          <p:spPr>
            <a:xfrm>
              <a:off x="6102603" y="484987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0"/>
                  </a:move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9" name="object 1869"/>
            <p:cNvSpPr/>
            <p:nvPr/>
          </p:nvSpPr>
          <p:spPr>
            <a:xfrm>
              <a:off x="6081267" y="4810251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0"/>
                  </a:move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0" name="object 1870"/>
            <p:cNvSpPr/>
            <p:nvPr/>
          </p:nvSpPr>
          <p:spPr>
            <a:xfrm>
              <a:off x="6081267" y="4810251"/>
              <a:ext cx="27940" cy="44450"/>
            </a:xfrm>
            <a:custGeom>
              <a:avLst/>
              <a:gdLst/>
              <a:ahLst/>
              <a:cxnLst/>
              <a:rect l="l" t="t" r="r" b="b"/>
              <a:pathLst>
                <a:path w="27939" h="44450">
                  <a:moveTo>
                    <a:pt x="0" y="3048"/>
                  </a:moveTo>
                  <a:lnTo>
                    <a:pt x="4572" y="0"/>
                  </a:lnTo>
                  <a:lnTo>
                    <a:pt x="0" y="3048"/>
                  </a:lnTo>
                  <a:close/>
                </a:path>
                <a:path w="27939" h="44450">
                  <a:moveTo>
                    <a:pt x="27432" y="39624"/>
                  </a:moveTo>
                  <a:lnTo>
                    <a:pt x="21336" y="44196"/>
                  </a:lnTo>
                  <a:lnTo>
                    <a:pt x="18287" y="38100"/>
                  </a:lnTo>
                  <a:lnTo>
                    <a:pt x="24384" y="35051"/>
                  </a:lnTo>
                  <a:lnTo>
                    <a:pt x="27432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1" name="object 1871"/>
            <p:cNvSpPr/>
            <p:nvPr/>
          </p:nvSpPr>
          <p:spPr>
            <a:xfrm>
              <a:off x="6085839" y="48209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6096" y="0"/>
                  </a:lnTo>
                  <a:lnTo>
                    <a:pt x="0" y="4571"/>
                  </a:lnTo>
                  <a:lnTo>
                    <a:pt x="4572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2" name="object 1872"/>
            <p:cNvSpPr/>
            <p:nvPr/>
          </p:nvSpPr>
          <p:spPr>
            <a:xfrm>
              <a:off x="6085839" y="482091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9143"/>
                  </a:lnTo>
                  <a:lnTo>
                    <a:pt x="0" y="4571"/>
                  </a:lnTo>
                  <a:lnTo>
                    <a:pt x="6096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3" name="object 1873"/>
            <p:cNvSpPr/>
            <p:nvPr/>
          </p:nvSpPr>
          <p:spPr>
            <a:xfrm>
              <a:off x="6081267" y="4810251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0"/>
                  </a:move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4" name="object 1874"/>
            <p:cNvSpPr/>
            <p:nvPr/>
          </p:nvSpPr>
          <p:spPr>
            <a:xfrm>
              <a:off x="6081267" y="4810251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0" y="4572"/>
                  </a:moveTo>
                  <a:lnTo>
                    <a:pt x="3048" y="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5" name="object 1875"/>
            <p:cNvSpPr/>
            <p:nvPr/>
          </p:nvSpPr>
          <p:spPr>
            <a:xfrm>
              <a:off x="6149847" y="48498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6" name="object 1876"/>
            <p:cNvSpPr/>
            <p:nvPr/>
          </p:nvSpPr>
          <p:spPr>
            <a:xfrm>
              <a:off x="6149847" y="48498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7" name="object 1877"/>
            <p:cNvSpPr/>
            <p:nvPr/>
          </p:nvSpPr>
          <p:spPr>
            <a:xfrm>
              <a:off x="6081267" y="4810251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0668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096" y="7620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8" name="object 1878"/>
            <p:cNvSpPr/>
            <p:nvPr/>
          </p:nvSpPr>
          <p:spPr>
            <a:xfrm>
              <a:off x="6081267" y="4810251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0" y="4572"/>
                  </a:moveTo>
                  <a:lnTo>
                    <a:pt x="3048" y="0"/>
                  </a:lnTo>
                  <a:lnTo>
                    <a:pt x="10668" y="3048"/>
                  </a:lnTo>
                  <a:lnTo>
                    <a:pt x="6096" y="76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9" name="object 1879"/>
            <p:cNvSpPr/>
            <p:nvPr/>
          </p:nvSpPr>
          <p:spPr>
            <a:xfrm>
              <a:off x="6105651" y="48224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0" name="object 1880"/>
            <p:cNvSpPr/>
            <p:nvPr/>
          </p:nvSpPr>
          <p:spPr>
            <a:xfrm>
              <a:off x="6105651" y="48224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8" y="0"/>
                  </a:lnTo>
                  <a:lnTo>
                    <a:pt x="9144" y="4571"/>
                  </a:lnTo>
                  <a:lnTo>
                    <a:pt x="6096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1" name="object 1881"/>
            <p:cNvSpPr/>
            <p:nvPr/>
          </p:nvSpPr>
          <p:spPr>
            <a:xfrm>
              <a:off x="6128511" y="483768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10667" y="3048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6096" y="7619"/>
                  </a:lnTo>
                  <a:lnTo>
                    <a:pt x="10667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2" name="object 1882"/>
            <p:cNvSpPr/>
            <p:nvPr/>
          </p:nvSpPr>
          <p:spPr>
            <a:xfrm>
              <a:off x="6128511" y="4837683"/>
              <a:ext cx="10795" cy="7620"/>
            </a:xfrm>
            <a:custGeom>
              <a:avLst/>
              <a:gdLst/>
              <a:ahLst/>
              <a:cxnLst/>
              <a:rect l="l" t="t" r="r" b="b"/>
              <a:pathLst>
                <a:path w="10795" h="7620">
                  <a:moveTo>
                    <a:pt x="0" y="4571"/>
                  </a:moveTo>
                  <a:lnTo>
                    <a:pt x="4572" y="0"/>
                  </a:lnTo>
                  <a:lnTo>
                    <a:pt x="10667" y="3048"/>
                  </a:lnTo>
                  <a:lnTo>
                    <a:pt x="6096" y="7619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3" name="object 1883"/>
            <p:cNvSpPr/>
            <p:nvPr/>
          </p:nvSpPr>
          <p:spPr>
            <a:xfrm>
              <a:off x="6149847" y="48498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4572"/>
                  </a:moveTo>
                  <a:lnTo>
                    <a:pt x="0" y="0"/>
                  </a:lnTo>
                  <a:lnTo>
                    <a:pt x="457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4" name="object 1884"/>
            <p:cNvSpPr/>
            <p:nvPr/>
          </p:nvSpPr>
          <p:spPr>
            <a:xfrm>
              <a:off x="6149847" y="484987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0"/>
                  </a:moveTo>
                  <a:lnTo>
                    <a:pt x="4572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5" name="object 1885"/>
            <p:cNvSpPr/>
            <p:nvPr/>
          </p:nvSpPr>
          <p:spPr>
            <a:xfrm>
              <a:off x="6081267" y="4889500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6" name="object 1886"/>
            <p:cNvSpPr/>
            <p:nvPr/>
          </p:nvSpPr>
          <p:spPr>
            <a:xfrm>
              <a:off x="6081267" y="4849875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3048" y="44196"/>
                  </a:moveTo>
                  <a:lnTo>
                    <a:pt x="0" y="39624"/>
                  </a:lnTo>
                  <a:lnTo>
                    <a:pt x="3048" y="44196"/>
                  </a:lnTo>
                  <a:close/>
                </a:path>
                <a:path w="71754" h="44450">
                  <a:moveTo>
                    <a:pt x="68580" y="0"/>
                  </a:moveTo>
                  <a:lnTo>
                    <a:pt x="71628" y="4572"/>
                  </a:lnTo>
                  <a:lnTo>
                    <a:pt x="67056" y="7620"/>
                  </a:lnTo>
                  <a:lnTo>
                    <a:pt x="64008" y="3048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7" name="object 1887"/>
            <p:cNvSpPr/>
            <p:nvPr/>
          </p:nvSpPr>
          <p:spPr>
            <a:xfrm>
              <a:off x="6120891" y="48635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8" name="object 1888"/>
            <p:cNvSpPr/>
            <p:nvPr/>
          </p:nvSpPr>
          <p:spPr>
            <a:xfrm>
              <a:off x="6120891" y="48635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9" name="object 1889"/>
            <p:cNvSpPr/>
            <p:nvPr/>
          </p:nvSpPr>
          <p:spPr>
            <a:xfrm>
              <a:off x="6096507" y="48773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3047"/>
                  </a:lnTo>
                  <a:lnTo>
                    <a:pt x="3047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0" name="object 1890"/>
            <p:cNvSpPr/>
            <p:nvPr/>
          </p:nvSpPr>
          <p:spPr>
            <a:xfrm>
              <a:off x="6096507" y="48773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3047" y="9143"/>
                  </a:lnTo>
                  <a:lnTo>
                    <a:pt x="0" y="3047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1" name="object 1891"/>
            <p:cNvSpPr/>
            <p:nvPr/>
          </p:nvSpPr>
          <p:spPr>
            <a:xfrm>
              <a:off x="6081267" y="4891023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2" name="object 1892"/>
            <p:cNvSpPr/>
            <p:nvPr/>
          </p:nvSpPr>
          <p:spPr>
            <a:xfrm>
              <a:off x="6081267" y="4891023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3" name="object 1893"/>
            <p:cNvSpPr/>
            <p:nvPr/>
          </p:nvSpPr>
          <p:spPr>
            <a:xfrm>
              <a:off x="6102603" y="484987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4572"/>
                  </a:moveTo>
                  <a:lnTo>
                    <a:pt x="0" y="0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4" name="object 1894"/>
            <p:cNvSpPr/>
            <p:nvPr/>
          </p:nvSpPr>
          <p:spPr>
            <a:xfrm>
              <a:off x="6102603" y="484987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0" y="0"/>
                  </a:moveTo>
                  <a:lnTo>
                    <a:pt x="6096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5" name="object 1895"/>
            <p:cNvSpPr/>
            <p:nvPr/>
          </p:nvSpPr>
          <p:spPr>
            <a:xfrm>
              <a:off x="6081267" y="48849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6" name="object 1896"/>
            <p:cNvSpPr/>
            <p:nvPr/>
          </p:nvSpPr>
          <p:spPr>
            <a:xfrm>
              <a:off x="6081267" y="48849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9144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9144" y="3048"/>
                  </a:lnTo>
                  <a:lnTo>
                    <a:pt x="4572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7" name="object 1897"/>
            <p:cNvSpPr/>
            <p:nvPr/>
          </p:nvSpPr>
          <p:spPr>
            <a:xfrm>
              <a:off x="6093459" y="48605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5" y="9143"/>
                  </a:lnTo>
                  <a:lnTo>
                    <a:pt x="9143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8" name="object 1898"/>
            <p:cNvSpPr/>
            <p:nvPr/>
          </p:nvSpPr>
          <p:spPr>
            <a:xfrm>
              <a:off x="6093459" y="48605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9143"/>
                  </a:moveTo>
                  <a:lnTo>
                    <a:pt x="0" y="6095"/>
                  </a:lnTo>
                  <a:lnTo>
                    <a:pt x="4572" y="0"/>
                  </a:lnTo>
                  <a:lnTo>
                    <a:pt x="9143" y="3047"/>
                  </a:lnTo>
                  <a:lnTo>
                    <a:pt x="6095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9" name="object 1899"/>
            <p:cNvSpPr/>
            <p:nvPr/>
          </p:nvSpPr>
          <p:spPr>
            <a:xfrm>
              <a:off x="6190995" y="4267707"/>
              <a:ext cx="530860" cy="147955"/>
            </a:xfrm>
            <a:custGeom>
              <a:avLst/>
              <a:gdLst/>
              <a:ahLst/>
              <a:cxnLst/>
              <a:rect l="l" t="t" r="r" b="b"/>
              <a:pathLst>
                <a:path w="530859" h="147954">
                  <a:moveTo>
                    <a:pt x="530351" y="73151"/>
                  </a:moveTo>
                  <a:lnTo>
                    <a:pt x="528827" y="70103"/>
                  </a:lnTo>
                  <a:lnTo>
                    <a:pt x="528827" y="65531"/>
                  </a:lnTo>
                  <a:lnTo>
                    <a:pt x="525779" y="62483"/>
                  </a:lnTo>
                  <a:lnTo>
                    <a:pt x="524255" y="59436"/>
                  </a:lnTo>
                  <a:lnTo>
                    <a:pt x="521207" y="54863"/>
                  </a:lnTo>
                  <a:lnTo>
                    <a:pt x="516635" y="51815"/>
                  </a:lnTo>
                  <a:lnTo>
                    <a:pt x="512063" y="47243"/>
                  </a:lnTo>
                  <a:lnTo>
                    <a:pt x="502920" y="41147"/>
                  </a:lnTo>
                  <a:lnTo>
                    <a:pt x="495300" y="36575"/>
                  </a:lnTo>
                  <a:lnTo>
                    <a:pt x="489203" y="35051"/>
                  </a:lnTo>
                  <a:lnTo>
                    <a:pt x="481583" y="32003"/>
                  </a:lnTo>
                  <a:lnTo>
                    <a:pt x="472439" y="27431"/>
                  </a:lnTo>
                  <a:lnTo>
                    <a:pt x="464820" y="25907"/>
                  </a:lnTo>
                  <a:lnTo>
                    <a:pt x="454151" y="22859"/>
                  </a:lnTo>
                  <a:lnTo>
                    <a:pt x="435863" y="16763"/>
                  </a:lnTo>
                  <a:lnTo>
                    <a:pt x="414527" y="13715"/>
                  </a:lnTo>
                  <a:lnTo>
                    <a:pt x="402335" y="10667"/>
                  </a:lnTo>
                  <a:lnTo>
                    <a:pt x="379475" y="7619"/>
                  </a:lnTo>
                  <a:lnTo>
                    <a:pt x="327659" y="1524"/>
                  </a:lnTo>
                  <a:lnTo>
                    <a:pt x="301751" y="1524"/>
                  </a:lnTo>
                  <a:lnTo>
                    <a:pt x="288036" y="0"/>
                  </a:lnTo>
                  <a:lnTo>
                    <a:pt x="233171" y="0"/>
                  </a:lnTo>
                  <a:lnTo>
                    <a:pt x="220979" y="1524"/>
                  </a:lnTo>
                  <a:lnTo>
                    <a:pt x="207263" y="1524"/>
                  </a:lnTo>
                  <a:lnTo>
                    <a:pt x="169163" y="6095"/>
                  </a:lnTo>
                  <a:lnTo>
                    <a:pt x="156971" y="6095"/>
                  </a:lnTo>
                  <a:lnTo>
                    <a:pt x="131063" y="9143"/>
                  </a:lnTo>
                  <a:lnTo>
                    <a:pt x="120395" y="12191"/>
                  </a:lnTo>
                  <a:lnTo>
                    <a:pt x="108203" y="13715"/>
                  </a:lnTo>
                  <a:lnTo>
                    <a:pt x="97536" y="16763"/>
                  </a:lnTo>
                  <a:lnTo>
                    <a:pt x="88391" y="18287"/>
                  </a:lnTo>
                  <a:lnTo>
                    <a:pt x="77724" y="21336"/>
                  </a:lnTo>
                  <a:lnTo>
                    <a:pt x="68579" y="24383"/>
                  </a:lnTo>
                  <a:lnTo>
                    <a:pt x="60959" y="27431"/>
                  </a:lnTo>
                  <a:lnTo>
                    <a:pt x="51815" y="28955"/>
                  </a:lnTo>
                  <a:lnTo>
                    <a:pt x="28955" y="38100"/>
                  </a:lnTo>
                  <a:lnTo>
                    <a:pt x="24383" y="42671"/>
                  </a:lnTo>
                  <a:lnTo>
                    <a:pt x="18287" y="45719"/>
                  </a:lnTo>
                  <a:lnTo>
                    <a:pt x="6095" y="57912"/>
                  </a:lnTo>
                  <a:lnTo>
                    <a:pt x="4571" y="60959"/>
                  </a:lnTo>
                  <a:lnTo>
                    <a:pt x="1524" y="64007"/>
                  </a:lnTo>
                  <a:lnTo>
                    <a:pt x="0" y="68579"/>
                  </a:lnTo>
                  <a:lnTo>
                    <a:pt x="0" y="79247"/>
                  </a:lnTo>
                  <a:lnTo>
                    <a:pt x="1524" y="82295"/>
                  </a:lnTo>
                  <a:lnTo>
                    <a:pt x="4571" y="86867"/>
                  </a:lnTo>
                  <a:lnTo>
                    <a:pt x="6095" y="89915"/>
                  </a:lnTo>
                  <a:lnTo>
                    <a:pt x="13715" y="97536"/>
                  </a:lnTo>
                  <a:lnTo>
                    <a:pt x="18287" y="100583"/>
                  </a:lnTo>
                  <a:lnTo>
                    <a:pt x="24383" y="105155"/>
                  </a:lnTo>
                  <a:lnTo>
                    <a:pt x="28955" y="106679"/>
                  </a:lnTo>
                  <a:lnTo>
                    <a:pt x="36575" y="111251"/>
                  </a:lnTo>
                  <a:lnTo>
                    <a:pt x="51815" y="117347"/>
                  </a:lnTo>
                  <a:lnTo>
                    <a:pt x="60959" y="120395"/>
                  </a:lnTo>
                  <a:lnTo>
                    <a:pt x="68579" y="123443"/>
                  </a:lnTo>
                  <a:lnTo>
                    <a:pt x="77724" y="124967"/>
                  </a:lnTo>
                  <a:lnTo>
                    <a:pt x="88391" y="128015"/>
                  </a:lnTo>
                  <a:lnTo>
                    <a:pt x="97536" y="131063"/>
                  </a:lnTo>
                  <a:lnTo>
                    <a:pt x="120395" y="134112"/>
                  </a:lnTo>
                  <a:lnTo>
                    <a:pt x="131063" y="137159"/>
                  </a:lnTo>
                  <a:lnTo>
                    <a:pt x="193548" y="144779"/>
                  </a:lnTo>
                  <a:lnTo>
                    <a:pt x="207263" y="144779"/>
                  </a:lnTo>
                  <a:lnTo>
                    <a:pt x="220979" y="146303"/>
                  </a:lnTo>
                  <a:lnTo>
                    <a:pt x="233171" y="146303"/>
                  </a:lnTo>
                  <a:lnTo>
                    <a:pt x="246887" y="147827"/>
                  </a:lnTo>
                  <a:lnTo>
                    <a:pt x="288036" y="147827"/>
                  </a:lnTo>
                  <a:lnTo>
                    <a:pt x="315468" y="144779"/>
                  </a:lnTo>
                  <a:lnTo>
                    <a:pt x="327659" y="144779"/>
                  </a:lnTo>
                  <a:lnTo>
                    <a:pt x="353568" y="141731"/>
                  </a:lnTo>
                  <a:lnTo>
                    <a:pt x="365759" y="141731"/>
                  </a:lnTo>
                  <a:lnTo>
                    <a:pt x="391668" y="138683"/>
                  </a:lnTo>
                  <a:lnTo>
                    <a:pt x="402335" y="135636"/>
                  </a:lnTo>
                  <a:lnTo>
                    <a:pt x="425196" y="132587"/>
                  </a:lnTo>
                  <a:lnTo>
                    <a:pt x="435863" y="129539"/>
                  </a:lnTo>
                  <a:lnTo>
                    <a:pt x="454151" y="123443"/>
                  </a:lnTo>
                  <a:lnTo>
                    <a:pt x="464820" y="121919"/>
                  </a:lnTo>
                  <a:lnTo>
                    <a:pt x="472439" y="118871"/>
                  </a:lnTo>
                  <a:lnTo>
                    <a:pt x="481583" y="115824"/>
                  </a:lnTo>
                  <a:lnTo>
                    <a:pt x="489203" y="112775"/>
                  </a:lnTo>
                  <a:lnTo>
                    <a:pt x="495300" y="108203"/>
                  </a:lnTo>
                  <a:lnTo>
                    <a:pt x="502920" y="106679"/>
                  </a:lnTo>
                  <a:lnTo>
                    <a:pt x="507492" y="103631"/>
                  </a:lnTo>
                  <a:lnTo>
                    <a:pt x="512063" y="99059"/>
                  </a:lnTo>
                  <a:lnTo>
                    <a:pt x="516635" y="96012"/>
                  </a:lnTo>
                  <a:lnTo>
                    <a:pt x="524255" y="88391"/>
                  </a:lnTo>
                  <a:lnTo>
                    <a:pt x="525779" y="85343"/>
                  </a:lnTo>
                  <a:lnTo>
                    <a:pt x="528827" y="80771"/>
                  </a:lnTo>
                  <a:lnTo>
                    <a:pt x="528827" y="77724"/>
                  </a:lnTo>
                  <a:lnTo>
                    <a:pt x="530351" y="73151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0" name="object 1900"/>
            <p:cNvSpPr/>
            <p:nvPr/>
          </p:nvSpPr>
          <p:spPr>
            <a:xfrm>
              <a:off x="6162039" y="4232655"/>
              <a:ext cx="528955" cy="147955"/>
            </a:xfrm>
            <a:custGeom>
              <a:avLst/>
              <a:gdLst/>
              <a:ahLst/>
              <a:cxnLst/>
              <a:rect l="l" t="t" r="r" b="b"/>
              <a:pathLst>
                <a:path w="528954" h="147954">
                  <a:moveTo>
                    <a:pt x="528828" y="77724"/>
                  </a:moveTo>
                  <a:lnTo>
                    <a:pt x="528828" y="70104"/>
                  </a:lnTo>
                  <a:lnTo>
                    <a:pt x="527304" y="67056"/>
                  </a:lnTo>
                  <a:lnTo>
                    <a:pt x="525780" y="62484"/>
                  </a:lnTo>
                  <a:lnTo>
                    <a:pt x="524256" y="59436"/>
                  </a:lnTo>
                  <a:lnTo>
                    <a:pt x="519684" y="56388"/>
                  </a:lnTo>
                  <a:lnTo>
                    <a:pt x="516636" y="51816"/>
                  </a:lnTo>
                  <a:lnTo>
                    <a:pt x="507491" y="45720"/>
                  </a:lnTo>
                  <a:lnTo>
                    <a:pt x="495300" y="39624"/>
                  </a:lnTo>
                  <a:lnTo>
                    <a:pt x="487680" y="35052"/>
                  </a:lnTo>
                  <a:lnTo>
                    <a:pt x="480060" y="32004"/>
                  </a:lnTo>
                  <a:lnTo>
                    <a:pt x="472439" y="30480"/>
                  </a:lnTo>
                  <a:lnTo>
                    <a:pt x="463295" y="25908"/>
                  </a:lnTo>
                  <a:lnTo>
                    <a:pt x="454152" y="24384"/>
                  </a:lnTo>
                  <a:lnTo>
                    <a:pt x="435863" y="18288"/>
                  </a:lnTo>
                  <a:lnTo>
                    <a:pt x="425195" y="16764"/>
                  </a:lnTo>
                  <a:lnTo>
                    <a:pt x="413004" y="13716"/>
                  </a:lnTo>
                  <a:lnTo>
                    <a:pt x="402336" y="12192"/>
                  </a:lnTo>
                  <a:lnTo>
                    <a:pt x="390143" y="9144"/>
                  </a:lnTo>
                  <a:lnTo>
                    <a:pt x="377952" y="7620"/>
                  </a:lnTo>
                  <a:lnTo>
                    <a:pt x="365760" y="7620"/>
                  </a:lnTo>
                  <a:lnTo>
                    <a:pt x="313944" y="1524"/>
                  </a:lnTo>
                  <a:lnTo>
                    <a:pt x="274320" y="1524"/>
                  </a:lnTo>
                  <a:lnTo>
                    <a:pt x="260604" y="0"/>
                  </a:lnTo>
                  <a:lnTo>
                    <a:pt x="246887" y="1524"/>
                  </a:lnTo>
                  <a:lnTo>
                    <a:pt x="220980" y="1524"/>
                  </a:lnTo>
                  <a:lnTo>
                    <a:pt x="193548" y="4572"/>
                  </a:lnTo>
                  <a:lnTo>
                    <a:pt x="181356" y="4572"/>
                  </a:lnTo>
                  <a:lnTo>
                    <a:pt x="167639" y="6096"/>
                  </a:lnTo>
                  <a:lnTo>
                    <a:pt x="131063" y="10668"/>
                  </a:lnTo>
                  <a:lnTo>
                    <a:pt x="120396" y="13716"/>
                  </a:lnTo>
                  <a:lnTo>
                    <a:pt x="97536" y="16764"/>
                  </a:lnTo>
                  <a:lnTo>
                    <a:pt x="88392" y="19812"/>
                  </a:lnTo>
                  <a:lnTo>
                    <a:pt x="77724" y="22860"/>
                  </a:lnTo>
                  <a:lnTo>
                    <a:pt x="68580" y="24384"/>
                  </a:lnTo>
                  <a:lnTo>
                    <a:pt x="59436" y="27432"/>
                  </a:lnTo>
                  <a:lnTo>
                    <a:pt x="36575" y="36576"/>
                  </a:lnTo>
                  <a:lnTo>
                    <a:pt x="28956" y="41148"/>
                  </a:lnTo>
                  <a:lnTo>
                    <a:pt x="24384" y="44196"/>
                  </a:lnTo>
                  <a:lnTo>
                    <a:pt x="18287" y="47244"/>
                  </a:lnTo>
                  <a:lnTo>
                    <a:pt x="13715" y="50292"/>
                  </a:lnTo>
                  <a:lnTo>
                    <a:pt x="3048" y="60960"/>
                  </a:lnTo>
                  <a:lnTo>
                    <a:pt x="1524" y="65532"/>
                  </a:lnTo>
                  <a:lnTo>
                    <a:pt x="0" y="68580"/>
                  </a:lnTo>
                  <a:lnTo>
                    <a:pt x="0" y="79248"/>
                  </a:lnTo>
                  <a:lnTo>
                    <a:pt x="3048" y="88392"/>
                  </a:lnTo>
                  <a:lnTo>
                    <a:pt x="13715" y="99060"/>
                  </a:lnTo>
                  <a:lnTo>
                    <a:pt x="18287" y="102108"/>
                  </a:lnTo>
                  <a:lnTo>
                    <a:pt x="24384" y="105156"/>
                  </a:lnTo>
                  <a:lnTo>
                    <a:pt x="28956" y="108204"/>
                  </a:lnTo>
                  <a:lnTo>
                    <a:pt x="36575" y="112776"/>
                  </a:lnTo>
                  <a:lnTo>
                    <a:pt x="44196" y="115824"/>
                  </a:lnTo>
                  <a:lnTo>
                    <a:pt x="51815" y="117348"/>
                  </a:lnTo>
                  <a:lnTo>
                    <a:pt x="59436" y="121920"/>
                  </a:lnTo>
                  <a:lnTo>
                    <a:pt x="68580" y="123444"/>
                  </a:lnTo>
                  <a:lnTo>
                    <a:pt x="77724" y="126492"/>
                  </a:lnTo>
                  <a:lnTo>
                    <a:pt x="88392" y="129540"/>
                  </a:lnTo>
                  <a:lnTo>
                    <a:pt x="97536" y="131064"/>
                  </a:lnTo>
                  <a:lnTo>
                    <a:pt x="108204" y="134112"/>
                  </a:lnTo>
                  <a:lnTo>
                    <a:pt x="120396" y="135636"/>
                  </a:lnTo>
                  <a:lnTo>
                    <a:pt x="131063" y="138684"/>
                  </a:lnTo>
                  <a:lnTo>
                    <a:pt x="167639" y="143256"/>
                  </a:lnTo>
                  <a:lnTo>
                    <a:pt x="181356" y="143256"/>
                  </a:lnTo>
                  <a:lnTo>
                    <a:pt x="193548" y="146304"/>
                  </a:lnTo>
                  <a:lnTo>
                    <a:pt x="220980" y="146304"/>
                  </a:lnTo>
                  <a:lnTo>
                    <a:pt x="233172" y="147828"/>
                  </a:lnTo>
                  <a:lnTo>
                    <a:pt x="301751" y="147828"/>
                  </a:lnTo>
                  <a:lnTo>
                    <a:pt x="313944" y="146304"/>
                  </a:lnTo>
                  <a:lnTo>
                    <a:pt x="327660" y="146304"/>
                  </a:lnTo>
                  <a:lnTo>
                    <a:pt x="402336" y="137160"/>
                  </a:lnTo>
                  <a:lnTo>
                    <a:pt x="413004" y="135636"/>
                  </a:lnTo>
                  <a:lnTo>
                    <a:pt x="425195" y="132588"/>
                  </a:lnTo>
                  <a:lnTo>
                    <a:pt x="435863" y="131064"/>
                  </a:lnTo>
                  <a:lnTo>
                    <a:pt x="454152" y="124968"/>
                  </a:lnTo>
                  <a:lnTo>
                    <a:pt x="463295" y="123444"/>
                  </a:lnTo>
                  <a:lnTo>
                    <a:pt x="472439" y="120396"/>
                  </a:lnTo>
                  <a:lnTo>
                    <a:pt x="495300" y="111252"/>
                  </a:lnTo>
                  <a:lnTo>
                    <a:pt x="501395" y="106680"/>
                  </a:lnTo>
                  <a:lnTo>
                    <a:pt x="507491" y="103632"/>
                  </a:lnTo>
                  <a:lnTo>
                    <a:pt x="512063" y="100584"/>
                  </a:lnTo>
                  <a:lnTo>
                    <a:pt x="519684" y="92964"/>
                  </a:lnTo>
                  <a:lnTo>
                    <a:pt x="524256" y="89916"/>
                  </a:lnTo>
                  <a:lnTo>
                    <a:pt x="525780" y="85344"/>
                  </a:lnTo>
                  <a:lnTo>
                    <a:pt x="527304" y="82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1" name="object 1901"/>
            <p:cNvSpPr/>
            <p:nvPr/>
          </p:nvSpPr>
          <p:spPr>
            <a:xfrm>
              <a:off x="6162039" y="4232655"/>
              <a:ext cx="528955" cy="147955"/>
            </a:xfrm>
            <a:custGeom>
              <a:avLst/>
              <a:gdLst/>
              <a:ahLst/>
              <a:cxnLst/>
              <a:rect l="l" t="t" r="r" b="b"/>
              <a:pathLst>
                <a:path w="528954" h="147954">
                  <a:moveTo>
                    <a:pt x="528828" y="74676"/>
                  </a:moveTo>
                  <a:lnTo>
                    <a:pt x="528828" y="70104"/>
                  </a:lnTo>
                  <a:lnTo>
                    <a:pt x="527304" y="67056"/>
                  </a:lnTo>
                  <a:lnTo>
                    <a:pt x="525780" y="62484"/>
                  </a:lnTo>
                  <a:lnTo>
                    <a:pt x="524256" y="59436"/>
                  </a:lnTo>
                  <a:lnTo>
                    <a:pt x="519684" y="56388"/>
                  </a:lnTo>
                  <a:lnTo>
                    <a:pt x="516636" y="51816"/>
                  </a:lnTo>
                  <a:lnTo>
                    <a:pt x="507491" y="45720"/>
                  </a:lnTo>
                  <a:lnTo>
                    <a:pt x="495300" y="39624"/>
                  </a:lnTo>
                  <a:lnTo>
                    <a:pt x="487680" y="35052"/>
                  </a:lnTo>
                  <a:lnTo>
                    <a:pt x="480060" y="32004"/>
                  </a:lnTo>
                  <a:lnTo>
                    <a:pt x="472439" y="30480"/>
                  </a:lnTo>
                  <a:lnTo>
                    <a:pt x="463295" y="25908"/>
                  </a:lnTo>
                  <a:lnTo>
                    <a:pt x="454152" y="24384"/>
                  </a:lnTo>
                  <a:lnTo>
                    <a:pt x="435863" y="18288"/>
                  </a:lnTo>
                  <a:lnTo>
                    <a:pt x="425195" y="16764"/>
                  </a:lnTo>
                  <a:lnTo>
                    <a:pt x="413004" y="13716"/>
                  </a:lnTo>
                  <a:lnTo>
                    <a:pt x="402336" y="12192"/>
                  </a:lnTo>
                  <a:lnTo>
                    <a:pt x="390143" y="9144"/>
                  </a:lnTo>
                  <a:lnTo>
                    <a:pt x="377952" y="7620"/>
                  </a:lnTo>
                  <a:lnTo>
                    <a:pt x="365760" y="7620"/>
                  </a:lnTo>
                  <a:lnTo>
                    <a:pt x="353567" y="6096"/>
                  </a:lnTo>
                  <a:lnTo>
                    <a:pt x="339851" y="4572"/>
                  </a:lnTo>
                  <a:lnTo>
                    <a:pt x="327660" y="3048"/>
                  </a:lnTo>
                  <a:lnTo>
                    <a:pt x="313944" y="1524"/>
                  </a:lnTo>
                  <a:lnTo>
                    <a:pt x="274320" y="1524"/>
                  </a:lnTo>
                  <a:lnTo>
                    <a:pt x="260604" y="0"/>
                  </a:lnTo>
                  <a:lnTo>
                    <a:pt x="246887" y="1524"/>
                  </a:lnTo>
                  <a:lnTo>
                    <a:pt x="220980" y="1524"/>
                  </a:lnTo>
                  <a:lnTo>
                    <a:pt x="193548" y="4572"/>
                  </a:lnTo>
                  <a:lnTo>
                    <a:pt x="181356" y="4572"/>
                  </a:lnTo>
                  <a:lnTo>
                    <a:pt x="167639" y="6096"/>
                  </a:lnTo>
                  <a:lnTo>
                    <a:pt x="131063" y="10668"/>
                  </a:lnTo>
                  <a:lnTo>
                    <a:pt x="120396" y="13716"/>
                  </a:lnTo>
                  <a:lnTo>
                    <a:pt x="108204" y="15240"/>
                  </a:lnTo>
                  <a:lnTo>
                    <a:pt x="97536" y="16764"/>
                  </a:lnTo>
                  <a:lnTo>
                    <a:pt x="88392" y="19812"/>
                  </a:lnTo>
                  <a:lnTo>
                    <a:pt x="77724" y="22860"/>
                  </a:lnTo>
                  <a:lnTo>
                    <a:pt x="36575" y="36576"/>
                  </a:lnTo>
                  <a:lnTo>
                    <a:pt x="24384" y="44196"/>
                  </a:lnTo>
                  <a:lnTo>
                    <a:pt x="18287" y="47244"/>
                  </a:lnTo>
                  <a:lnTo>
                    <a:pt x="13715" y="50292"/>
                  </a:lnTo>
                  <a:lnTo>
                    <a:pt x="3048" y="60960"/>
                  </a:lnTo>
                  <a:lnTo>
                    <a:pt x="1524" y="65532"/>
                  </a:lnTo>
                  <a:lnTo>
                    <a:pt x="0" y="68580"/>
                  </a:lnTo>
                  <a:lnTo>
                    <a:pt x="0" y="79248"/>
                  </a:lnTo>
                  <a:lnTo>
                    <a:pt x="3048" y="88392"/>
                  </a:lnTo>
                  <a:lnTo>
                    <a:pt x="13715" y="99060"/>
                  </a:lnTo>
                  <a:lnTo>
                    <a:pt x="18287" y="102108"/>
                  </a:lnTo>
                  <a:lnTo>
                    <a:pt x="24384" y="105156"/>
                  </a:lnTo>
                  <a:lnTo>
                    <a:pt x="28956" y="108204"/>
                  </a:lnTo>
                  <a:lnTo>
                    <a:pt x="36575" y="112776"/>
                  </a:lnTo>
                  <a:lnTo>
                    <a:pt x="44196" y="115824"/>
                  </a:lnTo>
                  <a:lnTo>
                    <a:pt x="51815" y="117348"/>
                  </a:lnTo>
                  <a:lnTo>
                    <a:pt x="59436" y="121920"/>
                  </a:lnTo>
                  <a:lnTo>
                    <a:pt x="68580" y="123444"/>
                  </a:lnTo>
                  <a:lnTo>
                    <a:pt x="77724" y="126492"/>
                  </a:lnTo>
                  <a:lnTo>
                    <a:pt x="88392" y="129540"/>
                  </a:lnTo>
                  <a:lnTo>
                    <a:pt x="97536" y="131064"/>
                  </a:lnTo>
                  <a:lnTo>
                    <a:pt x="108204" y="134112"/>
                  </a:lnTo>
                  <a:lnTo>
                    <a:pt x="120396" y="135636"/>
                  </a:lnTo>
                  <a:lnTo>
                    <a:pt x="131063" y="138684"/>
                  </a:lnTo>
                  <a:lnTo>
                    <a:pt x="167639" y="143256"/>
                  </a:lnTo>
                  <a:lnTo>
                    <a:pt x="181356" y="143256"/>
                  </a:lnTo>
                  <a:lnTo>
                    <a:pt x="193548" y="146304"/>
                  </a:lnTo>
                  <a:lnTo>
                    <a:pt x="220980" y="146304"/>
                  </a:lnTo>
                  <a:lnTo>
                    <a:pt x="233172" y="147828"/>
                  </a:lnTo>
                  <a:lnTo>
                    <a:pt x="301751" y="147828"/>
                  </a:lnTo>
                  <a:lnTo>
                    <a:pt x="313944" y="146304"/>
                  </a:lnTo>
                  <a:lnTo>
                    <a:pt x="327660" y="146304"/>
                  </a:lnTo>
                  <a:lnTo>
                    <a:pt x="339851" y="144780"/>
                  </a:lnTo>
                  <a:lnTo>
                    <a:pt x="353567" y="143256"/>
                  </a:lnTo>
                  <a:lnTo>
                    <a:pt x="402336" y="137160"/>
                  </a:lnTo>
                  <a:lnTo>
                    <a:pt x="413004" y="135636"/>
                  </a:lnTo>
                  <a:lnTo>
                    <a:pt x="425195" y="132588"/>
                  </a:lnTo>
                  <a:lnTo>
                    <a:pt x="435863" y="131064"/>
                  </a:lnTo>
                  <a:lnTo>
                    <a:pt x="454152" y="124968"/>
                  </a:lnTo>
                  <a:lnTo>
                    <a:pt x="463295" y="123444"/>
                  </a:lnTo>
                  <a:lnTo>
                    <a:pt x="472439" y="120396"/>
                  </a:lnTo>
                  <a:lnTo>
                    <a:pt x="495300" y="111252"/>
                  </a:lnTo>
                  <a:lnTo>
                    <a:pt x="501395" y="106680"/>
                  </a:lnTo>
                  <a:lnTo>
                    <a:pt x="507491" y="103632"/>
                  </a:lnTo>
                  <a:lnTo>
                    <a:pt x="512063" y="100584"/>
                  </a:lnTo>
                  <a:lnTo>
                    <a:pt x="519684" y="92964"/>
                  </a:lnTo>
                  <a:lnTo>
                    <a:pt x="524256" y="89916"/>
                  </a:lnTo>
                  <a:lnTo>
                    <a:pt x="525780" y="85344"/>
                  </a:lnTo>
                  <a:lnTo>
                    <a:pt x="527304" y="82296"/>
                  </a:lnTo>
                  <a:lnTo>
                    <a:pt x="528828" y="77724"/>
                  </a:lnTo>
                  <a:lnTo>
                    <a:pt x="528828" y="74676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2" name="object 1902"/>
          <p:cNvSpPr txBox="1"/>
          <p:nvPr/>
        </p:nvSpPr>
        <p:spPr>
          <a:xfrm>
            <a:off x="5974588" y="4233938"/>
            <a:ext cx="594360" cy="146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3975" algn="r">
              <a:lnSpc>
                <a:spcPts val="480"/>
              </a:lnSpc>
              <a:spcBef>
                <a:spcPts val="95"/>
              </a:spcBef>
              <a:tabLst>
                <a:tab pos="153670" algn="l"/>
                <a:tab pos="298450" algn="l"/>
              </a:tabLst>
            </a:pPr>
            <a:r>
              <a:rPr sz="4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50" i="1" spc="-5" dirty="0">
                <a:latin typeface="Times New Roman"/>
                <a:cs typeface="Times New Roman"/>
              </a:rPr>
              <a:t>	Mappi</a:t>
            </a:r>
            <a:r>
              <a:rPr sz="450" i="1" spc="-65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ng</a:t>
            </a:r>
            <a:r>
              <a:rPr sz="450" i="1" spc="-75" dirty="0">
                <a:latin typeface="Times New Roman"/>
                <a:cs typeface="Times New Roman"/>
              </a:rPr>
              <a:t> </a:t>
            </a:r>
            <a:endParaRPr sz="450">
              <a:latin typeface="Times New Roman"/>
              <a:cs typeface="Times New Roman"/>
            </a:endParaRPr>
          </a:p>
          <a:p>
            <a:pPr marR="5080" algn="r">
              <a:lnSpc>
                <a:spcPts val="480"/>
              </a:lnSpc>
            </a:pPr>
            <a:r>
              <a:rPr sz="450" i="1" spc="20" dirty="0">
                <a:latin typeface="Times New Roman"/>
                <a:cs typeface="Times New Roman"/>
              </a:rPr>
              <a:t>i</a:t>
            </a:r>
            <a:r>
              <a:rPr sz="450" i="1" spc="-25" dirty="0">
                <a:latin typeface="Times New Roman"/>
                <a:cs typeface="Times New Roman"/>
              </a:rPr>
              <a:t> </a:t>
            </a:r>
            <a:r>
              <a:rPr sz="450" i="1" spc="30" dirty="0">
                <a:latin typeface="Times New Roman"/>
                <a:cs typeface="Times New Roman"/>
              </a:rPr>
              <a:t>nf</a:t>
            </a:r>
            <a:r>
              <a:rPr sz="450" i="1" spc="-2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or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r>
              <a:rPr sz="450" i="1" spc="-10" dirty="0">
                <a:latin typeface="Times New Roman"/>
                <a:cs typeface="Times New Roman"/>
              </a:rPr>
              <a:t>mat</a:t>
            </a:r>
            <a:r>
              <a:rPr sz="450" i="1" spc="-5" dirty="0">
                <a:latin typeface="Times New Roman"/>
                <a:cs typeface="Times New Roman"/>
              </a:rPr>
              <a:t> i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903" name="object 1903"/>
          <p:cNvGrpSpPr/>
          <p:nvPr/>
        </p:nvGrpSpPr>
        <p:grpSpPr>
          <a:xfrm>
            <a:off x="5725414" y="4268279"/>
            <a:ext cx="989965" cy="398780"/>
            <a:chOff x="5725414" y="4268279"/>
            <a:chExt cx="989965" cy="398780"/>
          </a:xfrm>
        </p:grpSpPr>
        <p:sp>
          <p:nvSpPr>
            <p:cNvPr id="1904" name="object 1904"/>
            <p:cNvSpPr/>
            <p:nvPr/>
          </p:nvSpPr>
          <p:spPr>
            <a:xfrm>
              <a:off x="5726176" y="4305807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19"/>
                  </a:move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5" name="object 1905"/>
            <p:cNvSpPr/>
            <p:nvPr/>
          </p:nvSpPr>
          <p:spPr>
            <a:xfrm>
              <a:off x="5725414" y="4305807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19"/>
                  </a:moveTo>
                  <a:lnTo>
                    <a:pt x="1524" y="7619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6" name="object 1906"/>
            <p:cNvSpPr/>
            <p:nvPr/>
          </p:nvSpPr>
          <p:spPr>
            <a:xfrm>
              <a:off x="5726176" y="4305807"/>
              <a:ext cx="90170" cy="8255"/>
            </a:xfrm>
            <a:custGeom>
              <a:avLst/>
              <a:gdLst/>
              <a:ahLst/>
              <a:cxnLst/>
              <a:rect l="l" t="t" r="r" b="b"/>
              <a:pathLst>
                <a:path w="90170" h="8254">
                  <a:moveTo>
                    <a:pt x="6096" y="0"/>
                  </a:moveTo>
                  <a:lnTo>
                    <a:pt x="0" y="0"/>
                  </a:lnTo>
                  <a:lnTo>
                    <a:pt x="0" y="7632"/>
                  </a:lnTo>
                  <a:lnTo>
                    <a:pt x="6096" y="7632"/>
                  </a:lnTo>
                  <a:lnTo>
                    <a:pt x="6096" y="0"/>
                  </a:lnTo>
                  <a:close/>
                </a:path>
                <a:path w="90170" h="8254">
                  <a:moveTo>
                    <a:pt x="33528" y="0"/>
                  </a:moveTo>
                  <a:lnTo>
                    <a:pt x="27432" y="0"/>
                  </a:lnTo>
                  <a:lnTo>
                    <a:pt x="27432" y="7632"/>
                  </a:lnTo>
                  <a:lnTo>
                    <a:pt x="33528" y="7632"/>
                  </a:lnTo>
                  <a:lnTo>
                    <a:pt x="33528" y="0"/>
                  </a:lnTo>
                  <a:close/>
                </a:path>
                <a:path w="90170" h="8254">
                  <a:moveTo>
                    <a:pt x="60960" y="0"/>
                  </a:moveTo>
                  <a:lnTo>
                    <a:pt x="54864" y="0"/>
                  </a:lnTo>
                  <a:lnTo>
                    <a:pt x="54864" y="7632"/>
                  </a:lnTo>
                  <a:lnTo>
                    <a:pt x="60960" y="7632"/>
                  </a:lnTo>
                  <a:lnTo>
                    <a:pt x="60960" y="0"/>
                  </a:lnTo>
                  <a:close/>
                </a:path>
                <a:path w="90170" h="8254">
                  <a:moveTo>
                    <a:pt x="89916" y="0"/>
                  </a:moveTo>
                  <a:lnTo>
                    <a:pt x="82296" y="0"/>
                  </a:lnTo>
                  <a:lnTo>
                    <a:pt x="82296" y="7632"/>
                  </a:lnTo>
                  <a:lnTo>
                    <a:pt x="89916" y="7632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7" name="object 1907"/>
            <p:cNvSpPr/>
            <p:nvPr/>
          </p:nvSpPr>
          <p:spPr>
            <a:xfrm>
              <a:off x="5835904" y="43058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19"/>
                  </a:moveTo>
                  <a:lnTo>
                    <a:pt x="7620" y="1524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7620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8" name="object 1908"/>
            <p:cNvSpPr/>
            <p:nvPr/>
          </p:nvSpPr>
          <p:spPr>
            <a:xfrm>
              <a:off x="5835904" y="430580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19"/>
                  </a:moveTo>
                  <a:lnTo>
                    <a:pt x="0" y="0"/>
                  </a:lnTo>
                  <a:lnTo>
                    <a:pt x="7620" y="1524"/>
                  </a:lnTo>
                  <a:lnTo>
                    <a:pt x="7620" y="7619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9" name="object 1909"/>
            <p:cNvSpPr/>
            <p:nvPr/>
          </p:nvSpPr>
          <p:spPr>
            <a:xfrm>
              <a:off x="5863336" y="4307331"/>
              <a:ext cx="90170" cy="6350"/>
            </a:xfrm>
            <a:custGeom>
              <a:avLst/>
              <a:gdLst/>
              <a:ahLst/>
              <a:cxnLst/>
              <a:rect l="l" t="t" r="r" b="b"/>
              <a:pathLst>
                <a:path w="90170" h="6350">
                  <a:moveTo>
                    <a:pt x="7620" y="0"/>
                  </a:moveTo>
                  <a:lnTo>
                    <a:pt x="0" y="0"/>
                  </a:lnTo>
                  <a:lnTo>
                    <a:pt x="0" y="6108"/>
                  </a:lnTo>
                  <a:lnTo>
                    <a:pt x="7620" y="6108"/>
                  </a:lnTo>
                  <a:lnTo>
                    <a:pt x="7620" y="0"/>
                  </a:lnTo>
                  <a:close/>
                </a:path>
                <a:path w="90170" h="6350">
                  <a:moveTo>
                    <a:pt x="35052" y="0"/>
                  </a:moveTo>
                  <a:lnTo>
                    <a:pt x="27432" y="0"/>
                  </a:lnTo>
                  <a:lnTo>
                    <a:pt x="27432" y="6108"/>
                  </a:lnTo>
                  <a:lnTo>
                    <a:pt x="35052" y="6108"/>
                  </a:lnTo>
                  <a:lnTo>
                    <a:pt x="35052" y="0"/>
                  </a:lnTo>
                  <a:close/>
                </a:path>
                <a:path w="90170" h="6350">
                  <a:moveTo>
                    <a:pt x="62484" y="0"/>
                  </a:moveTo>
                  <a:lnTo>
                    <a:pt x="56388" y="0"/>
                  </a:lnTo>
                  <a:lnTo>
                    <a:pt x="56388" y="6108"/>
                  </a:lnTo>
                  <a:lnTo>
                    <a:pt x="62484" y="6108"/>
                  </a:lnTo>
                  <a:lnTo>
                    <a:pt x="62484" y="0"/>
                  </a:lnTo>
                  <a:close/>
                </a:path>
                <a:path w="90170" h="6350">
                  <a:moveTo>
                    <a:pt x="89916" y="0"/>
                  </a:moveTo>
                  <a:lnTo>
                    <a:pt x="83820" y="0"/>
                  </a:lnTo>
                  <a:lnTo>
                    <a:pt x="83820" y="6108"/>
                  </a:lnTo>
                  <a:lnTo>
                    <a:pt x="89916" y="6108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0" name="object 1910"/>
            <p:cNvSpPr/>
            <p:nvPr/>
          </p:nvSpPr>
          <p:spPr>
            <a:xfrm>
              <a:off x="6155944" y="43088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1" name="object 1911"/>
            <p:cNvSpPr/>
            <p:nvPr/>
          </p:nvSpPr>
          <p:spPr>
            <a:xfrm>
              <a:off x="6155944" y="43088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2" name="object 1912"/>
            <p:cNvSpPr/>
            <p:nvPr/>
          </p:nvSpPr>
          <p:spPr>
            <a:xfrm>
              <a:off x="6149848" y="43088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3" name="object 1913"/>
            <p:cNvSpPr/>
            <p:nvPr/>
          </p:nvSpPr>
          <p:spPr>
            <a:xfrm>
              <a:off x="6067552" y="430885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0"/>
                  </a:moveTo>
                  <a:lnTo>
                    <a:pt x="6096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4" name="object 1914"/>
            <p:cNvSpPr/>
            <p:nvPr/>
          </p:nvSpPr>
          <p:spPr>
            <a:xfrm>
              <a:off x="6087364" y="4272279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80" y="39624"/>
                  </a:moveTo>
                  <a:lnTo>
                    <a:pt x="0" y="0"/>
                  </a:lnTo>
                  <a:lnTo>
                    <a:pt x="22860" y="39624"/>
                  </a:lnTo>
                  <a:lnTo>
                    <a:pt x="0" y="79248"/>
                  </a:lnTo>
                  <a:lnTo>
                    <a:pt x="68580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5" name="object 1915"/>
            <p:cNvSpPr/>
            <p:nvPr/>
          </p:nvSpPr>
          <p:spPr>
            <a:xfrm>
              <a:off x="6108700" y="431037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0"/>
                  </a:move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6" name="object 1916"/>
            <p:cNvSpPr/>
            <p:nvPr/>
          </p:nvSpPr>
          <p:spPr>
            <a:xfrm>
              <a:off x="6108700" y="431037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0"/>
                  </a:move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7" name="object 1917"/>
            <p:cNvSpPr/>
            <p:nvPr/>
          </p:nvSpPr>
          <p:spPr>
            <a:xfrm>
              <a:off x="6084316" y="4270755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0"/>
                  </a:move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8" name="object 1918"/>
            <p:cNvSpPr/>
            <p:nvPr/>
          </p:nvSpPr>
          <p:spPr>
            <a:xfrm>
              <a:off x="6084316" y="4270755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0" y="3048"/>
                  </a:moveTo>
                  <a:lnTo>
                    <a:pt x="6096" y="0"/>
                  </a:lnTo>
                  <a:lnTo>
                    <a:pt x="0" y="3048"/>
                  </a:lnTo>
                  <a:close/>
                </a:path>
                <a:path w="29210" h="43179">
                  <a:moveTo>
                    <a:pt x="28956" y="39624"/>
                  </a:moveTo>
                  <a:lnTo>
                    <a:pt x="24384" y="42672"/>
                  </a:lnTo>
                  <a:lnTo>
                    <a:pt x="19812" y="36576"/>
                  </a:lnTo>
                  <a:lnTo>
                    <a:pt x="25908" y="33528"/>
                  </a:lnTo>
                  <a:lnTo>
                    <a:pt x="28956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9" name="object 1919"/>
            <p:cNvSpPr/>
            <p:nvPr/>
          </p:nvSpPr>
          <p:spPr>
            <a:xfrm>
              <a:off x="6090412" y="4281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0" name="object 1920"/>
            <p:cNvSpPr/>
            <p:nvPr/>
          </p:nvSpPr>
          <p:spPr>
            <a:xfrm>
              <a:off x="6090412" y="4281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8" y="9143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3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1" name="object 1921"/>
            <p:cNvSpPr/>
            <p:nvPr/>
          </p:nvSpPr>
          <p:spPr>
            <a:xfrm>
              <a:off x="6085840" y="42692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0"/>
                  </a:moveTo>
                  <a:lnTo>
                    <a:pt x="0" y="6095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2" name="object 1922"/>
            <p:cNvSpPr/>
            <p:nvPr/>
          </p:nvSpPr>
          <p:spPr>
            <a:xfrm>
              <a:off x="6085840" y="426923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6095"/>
                  </a:moveTo>
                  <a:lnTo>
                    <a:pt x="4572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3" name="object 1923"/>
            <p:cNvSpPr/>
            <p:nvPr/>
          </p:nvSpPr>
          <p:spPr>
            <a:xfrm>
              <a:off x="6154420" y="43088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6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4" name="object 1924"/>
            <p:cNvSpPr/>
            <p:nvPr/>
          </p:nvSpPr>
          <p:spPr>
            <a:xfrm>
              <a:off x="6154420" y="43088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0"/>
                  </a:moveTo>
                  <a:lnTo>
                    <a:pt x="0" y="6096"/>
                  </a:lnTo>
                  <a:lnTo>
                    <a:pt x="30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5" name="object 1925"/>
            <p:cNvSpPr/>
            <p:nvPr/>
          </p:nvSpPr>
          <p:spPr>
            <a:xfrm>
              <a:off x="6085840" y="42692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6" name="object 1926"/>
            <p:cNvSpPr/>
            <p:nvPr/>
          </p:nvSpPr>
          <p:spPr>
            <a:xfrm>
              <a:off x="6085840" y="426923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4572" y="0"/>
                  </a:lnTo>
                  <a:lnTo>
                    <a:pt x="9144" y="3047"/>
                  </a:lnTo>
                  <a:lnTo>
                    <a:pt x="6096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7" name="object 1927"/>
            <p:cNvSpPr/>
            <p:nvPr/>
          </p:nvSpPr>
          <p:spPr>
            <a:xfrm>
              <a:off x="6110224" y="42829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6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8" name="object 1928"/>
            <p:cNvSpPr/>
            <p:nvPr/>
          </p:nvSpPr>
          <p:spPr>
            <a:xfrm>
              <a:off x="6110224" y="42829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8" y="0"/>
                  </a:lnTo>
                  <a:lnTo>
                    <a:pt x="9143" y="3048"/>
                  </a:lnTo>
                  <a:lnTo>
                    <a:pt x="6096" y="9143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9" name="object 1929"/>
            <p:cNvSpPr/>
            <p:nvPr/>
          </p:nvSpPr>
          <p:spPr>
            <a:xfrm>
              <a:off x="6134608" y="42966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3047" y="0"/>
                  </a:lnTo>
                  <a:lnTo>
                    <a:pt x="0" y="6096"/>
                  </a:lnTo>
                  <a:lnTo>
                    <a:pt x="4571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0" name="object 1930"/>
            <p:cNvSpPr/>
            <p:nvPr/>
          </p:nvSpPr>
          <p:spPr>
            <a:xfrm>
              <a:off x="6134608" y="42966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7" y="0"/>
                  </a:lnTo>
                  <a:lnTo>
                    <a:pt x="9143" y="3048"/>
                  </a:lnTo>
                  <a:lnTo>
                    <a:pt x="4571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1" name="object 1931"/>
            <p:cNvSpPr/>
            <p:nvPr/>
          </p:nvSpPr>
          <p:spPr>
            <a:xfrm>
              <a:off x="6154420" y="43088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7" y="6096"/>
                  </a:moveTo>
                  <a:lnTo>
                    <a:pt x="0" y="0"/>
                  </a:lnTo>
                  <a:lnTo>
                    <a:pt x="304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2" name="object 1932"/>
            <p:cNvSpPr/>
            <p:nvPr/>
          </p:nvSpPr>
          <p:spPr>
            <a:xfrm>
              <a:off x="6154420" y="430885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7" y="60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3" name="object 1933"/>
            <p:cNvSpPr/>
            <p:nvPr/>
          </p:nvSpPr>
          <p:spPr>
            <a:xfrm>
              <a:off x="6085840" y="43484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0" y="0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4" name="object 1934"/>
            <p:cNvSpPr/>
            <p:nvPr/>
          </p:nvSpPr>
          <p:spPr>
            <a:xfrm>
              <a:off x="6085840" y="43484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0" y="0"/>
                  </a:lnTo>
                  <a:lnTo>
                    <a:pt x="4572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5" name="object 1935"/>
            <p:cNvSpPr/>
            <p:nvPr/>
          </p:nvSpPr>
          <p:spPr>
            <a:xfrm>
              <a:off x="6148324" y="43088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914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6" name="object 1936"/>
            <p:cNvSpPr/>
            <p:nvPr/>
          </p:nvSpPr>
          <p:spPr>
            <a:xfrm>
              <a:off x="6148324" y="43088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3" y="6096"/>
                  </a:lnTo>
                  <a:lnTo>
                    <a:pt x="4572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7" name="object 1937"/>
            <p:cNvSpPr/>
            <p:nvPr/>
          </p:nvSpPr>
          <p:spPr>
            <a:xfrm>
              <a:off x="6125464" y="43225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8" name="object 1938"/>
            <p:cNvSpPr/>
            <p:nvPr/>
          </p:nvSpPr>
          <p:spPr>
            <a:xfrm>
              <a:off x="6125464" y="43225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572" y="0"/>
                  </a:moveTo>
                  <a:lnTo>
                    <a:pt x="9144" y="6095"/>
                  </a:lnTo>
                  <a:lnTo>
                    <a:pt x="3048" y="9143"/>
                  </a:ln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9" name="object 1939"/>
            <p:cNvSpPr/>
            <p:nvPr/>
          </p:nvSpPr>
          <p:spPr>
            <a:xfrm>
              <a:off x="6101080" y="43362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0" name="object 1940"/>
            <p:cNvSpPr/>
            <p:nvPr/>
          </p:nvSpPr>
          <p:spPr>
            <a:xfrm>
              <a:off x="6101080" y="43362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0"/>
                  </a:moveTo>
                  <a:lnTo>
                    <a:pt x="9144" y="6096"/>
                  </a:lnTo>
                  <a:lnTo>
                    <a:pt x="3048" y="9144"/>
                  </a:lnTo>
                  <a:lnTo>
                    <a:pt x="0" y="3048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1" name="object 1941"/>
            <p:cNvSpPr/>
            <p:nvPr/>
          </p:nvSpPr>
          <p:spPr>
            <a:xfrm>
              <a:off x="6084316" y="43500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8"/>
                  </a:moveTo>
                  <a:lnTo>
                    <a:pt x="0" y="0"/>
                  </a:lnTo>
                  <a:lnTo>
                    <a:pt x="609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2" name="object 1942"/>
            <p:cNvSpPr/>
            <p:nvPr/>
          </p:nvSpPr>
          <p:spPr>
            <a:xfrm>
              <a:off x="6084316" y="435000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6096" y="3048"/>
                  </a:moveTo>
                  <a:lnTo>
                    <a:pt x="0" y="0"/>
                  </a:lnTo>
                  <a:lnTo>
                    <a:pt x="6096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3" name="object 1943"/>
            <p:cNvSpPr/>
            <p:nvPr/>
          </p:nvSpPr>
          <p:spPr>
            <a:xfrm>
              <a:off x="6108700" y="431037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4" name="object 1944"/>
            <p:cNvSpPr/>
            <p:nvPr/>
          </p:nvSpPr>
          <p:spPr>
            <a:xfrm>
              <a:off x="6108700" y="4310379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0" y="0"/>
                  </a:moveTo>
                  <a:lnTo>
                    <a:pt x="4572" y="30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5" name="object 1945"/>
            <p:cNvSpPr/>
            <p:nvPr/>
          </p:nvSpPr>
          <p:spPr>
            <a:xfrm>
              <a:off x="6084316" y="434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7"/>
                  </a:moveTo>
                  <a:lnTo>
                    <a:pt x="4572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6" name="object 1946"/>
            <p:cNvSpPr/>
            <p:nvPr/>
          </p:nvSpPr>
          <p:spPr>
            <a:xfrm>
              <a:off x="6084316" y="434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6" y="9143"/>
                  </a:moveTo>
                  <a:lnTo>
                    <a:pt x="0" y="6095"/>
                  </a:lnTo>
                  <a:lnTo>
                    <a:pt x="4572" y="0"/>
                  </a:lnTo>
                  <a:lnTo>
                    <a:pt x="9144" y="3047"/>
                  </a:lnTo>
                  <a:lnTo>
                    <a:pt x="6096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7" name="object 1947"/>
            <p:cNvSpPr/>
            <p:nvPr/>
          </p:nvSpPr>
          <p:spPr>
            <a:xfrm>
              <a:off x="6099556" y="43195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4572" y="9143"/>
                  </a:lnTo>
                  <a:lnTo>
                    <a:pt x="762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8" name="object 1948"/>
            <p:cNvSpPr/>
            <p:nvPr/>
          </p:nvSpPr>
          <p:spPr>
            <a:xfrm>
              <a:off x="6099556" y="43195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4572" y="9143"/>
                  </a:moveTo>
                  <a:lnTo>
                    <a:pt x="0" y="6096"/>
                  </a:lnTo>
                  <a:lnTo>
                    <a:pt x="3048" y="0"/>
                  </a:lnTo>
                  <a:lnTo>
                    <a:pt x="7620" y="3048"/>
                  </a:lnTo>
                  <a:lnTo>
                    <a:pt x="4572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9" name="object 1949"/>
            <p:cNvSpPr/>
            <p:nvPr/>
          </p:nvSpPr>
          <p:spPr>
            <a:xfrm>
              <a:off x="6186424" y="4520691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6200"/>
                  </a:moveTo>
                  <a:lnTo>
                    <a:pt x="528827" y="68580"/>
                  </a:lnTo>
                  <a:lnTo>
                    <a:pt x="527303" y="65532"/>
                  </a:lnTo>
                  <a:lnTo>
                    <a:pt x="525779" y="60960"/>
                  </a:lnTo>
                  <a:lnTo>
                    <a:pt x="524255" y="57912"/>
                  </a:lnTo>
                  <a:lnTo>
                    <a:pt x="519683" y="54863"/>
                  </a:lnTo>
                  <a:lnTo>
                    <a:pt x="516635" y="50292"/>
                  </a:lnTo>
                  <a:lnTo>
                    <a:pt x="507492" y="44196"/>
                  </a:lnTo>
                  <a:lnTo>
                    <a:pt x="495300" y="38100"/>
                  </a:lnTo>
                  <a:lnTo>
                    <a:pt x="489203" y="33528"/>
                  </a:lnTo>
                  <a:lnTo>
                    <a:pt x="481583" y="30480"/>
                  </a:lnTo>
                  <a:lnTo>
                    <a:pt x="472440" y="27432"/>
                  </a:lnTo>
                  <a:lnTo>
                    <a:pt x="464820" y="24384"/>
                  </a:lnTo>
                  <a:lnTo>
                    <a:pt x="454151" y="22860"/>
                  </a:lnTo>
                  <a:lnTo>
                    <a:pt x="446531" y="19812"/>
                  </a:lnTo>
                  <a:lnTo>
                    <a:pt x="435864" y="16763"/>
                  </a:lnTo>
                  <a:lnTo>
                    <a:pt x="425196" y="15240"/>
                  </a:lnTo>
                  <a:lnTo>
                    <a:pt x="413003" y="12192"/>
                  </a:lnTo>
                  <a:lnTo>
                    <a:pt x="402335" y="10668"/>
                  </a:lnTo>
                  <a:lnTo>
                    <a:pt x="391668" y="7620"/>
                  </a:lnTo>
                  <a:lnTo>
                    <a:pt x="377951" y="6096"/>
                  </a:lnTo>
                  <a:lnTo>
                    <a:pt x="367283" y="4572"/>
                  </a:lnTo>
                  <a:lnTo>
                    <a:pt x="353568" y="4572"/>
                  </a:lnTo>
                  <a:lnTo>
                    <a:pt x="327659" y="1524"/>
                  </a:lnTo>
                  <a:lnTo>
                    <a:pt x="300227" y="1524"/>
                  </a:lnTo>
                  <a:lnTo>
                    <a:pt x="288036" y="0"/>
                  </a:lnTo>
                  <a:lnTo>
                    <a:pt x="234696" y="0"/>
                  </a:lnTo>
                  <a:lnTo>
                    <a:pt x="220979" y="1524"/>
                  </a:lnTo>
                  <a:lnTo>
                    <a:pt x="207263" y="1524"/>
                  </a:lnTo>
                  <a:lnTo>
                    <a:pt x="181355" y="4572"/>
                  </a:lnTo>
                  <a:lnTo>
                    <a:pt x="169163" y="4572"/>
                  </a:lnTo>
                  <a:lnTo>
                    <a:pt x="155448" y="6096"/>
                  </a:lnTo>
                  <a:lnTo>
                    <a:pt x="144779" y="7620"/>
                  </a:lnTo>
                  <a:lnTo>
                    <a:pt x="131063" y="9144"/>
                  </a:lnTo>
                  <a:lnTo>
                    <a:pt x="120396" y="12192"/>
                  </a:lnTo>
                  <a:lnTo>
                    <a:pt x="99060" y="15240"/>
                  </a:lnTo>
                  <a:lnTo>
                    <a:pt x="77724" y="21336"/>
                  </a:lnTo>
                  <a:lnTo>
                    <a:pt x="68579" y="22860"/>
                  </a:lnTo>
                  <a:lnTo>
                    <a:pt x="60960" y="25908"/>
                  </a:lnTo>
                  <a:lnTo>
                    <a:pt x="51815" y="28956"/>
                  </a:lnTo>
                  <a:lnTo>
                    <a:pt x="36575" y="35052"/>
                  </a:lnTo>
                  <a:lnTo>
                    <a:pt x="30479" y="39624"/>
                  </a:lnTo>
                  <a:lnTo>
                    <a:pt x="24384" y="41148"/>
                  </a:lnTo>
                  <a:lnTo>
                    <a:pt x="19812" y="45720"/>
                  </a:lnTo>
                  <a:lnTo>
                    <a:pt x="13715" y="48768"/>
                  </a:lnTo>
                  <a:lnTo>
                    <a:pt x="6096" y="56387"/>
                  </a:lnTo>
                  <a:lnTo>
                    <a:pt x="4572" y="59436"/>
                  </a:lnTo>
                  <a:lnTo>
                    <a:pt x="3048" y="64008"/>
                  </a:lnTo>
                  <a:lnTo>
                    <a:pt x="0" y="70104"/>
                  </a:lnTo>
                  <a:lnTo>
                    <a:pt x="0" y="74675"/>
                  </a:lnTo>
                  <a:lnTo>
                    <a:pt x="1524" y="79248"/>
                  </a:lnTo>
                  <a:lnTo>
                    <a:pt x="36575" y="109728"/>
                  </a:lnTo>
                  <a:lnTo>
                    <a:pt x="44196" y="112775"/>
                  </a:lnTo>
                  <a:lnTo>
                    <a:pt x="51815" y="117348"/>
                  </a:lnTo>
                  <a:lnTo>
                    <a:pt x="60960" y="118872"/>
                  </a:lnTo>
                  <a:lnTo>
                    <a:pt x="68579" y="121920"/>
                  </a:lnTo>
                  <a:lnTo>
                    <a:pt x="77724" y="124968"/>
                  </a:lnTo>
                  <a:lnTo>
                    <a:pt x="88391" y="128016"/>
                  </a:lnTo>
                  <a:lnTo>
                    <a:pt x="99060" y="129540"/>
                  </a:lnTo>
                  <a:lnTo>
                    <a:pt x="109727" y="132587"/>
                  </a:lnTo>
                  <a:lnTo>
                    <a:pt x="120396" y="134112"/>
                  </a:lnTo>
                  <a:lnTo>
                    <a:pt x="131063" y="137160"/>
                  </a:lnTo>
                  <a:lnTo>
                    <a:pt x="144779" y="138684"/>
                  </a:lnTo>
                  <a:lnTo>
                    <a:pt x="155448" y="138684"/>
                  </a:lnTo>
                  <a:lnTo>
                    <a:pt x="169163" y="141732"/>
                  </a:lnTo>
                  <a:lnTo>
                    <a:pt x="181355" y="141732"/>
                  </a:lnTo>
                  <a:lnTo>
                    <a:pt x="207263" y="144780"/>
                  </a:lnTo>
                  <a:lnTo>
                    <a:pt x="220979" y="144780"/>
                  </a:lnTo>
                  <a:lnTo>
                    <a:pt x="234696" y="146304"/>
                  </a:lnTo>
                  <a:lnTo>
                    <a:pt x="300227" y="146304"/>
                  </a:lnTo>
                  <a:lnTo>
                    <a:pt x="315467" y="144780"/>
                  </a:lnTo>
                  <a:lnTo>
                    <a:pt x="327659" y="144780"/>
                  </a:lnTo>
                  <a:lnTo>
                    <a:pt x="367283" y="140208"/>
                  </a:lnTo>
                  <a:lnTo>
                    <a:pt x="377951" y="138684"/>
                  </a:lnTo>
                  <a:lnTo>
                    <a:pt x="391668" y="137160"/>
                  </a:lnTo>
                  <a:lnTo>
                    <a:pt x="402335" y="135636"/>
                  </a:lnTo>
                  <a:lnTo>
                    <a:pt x="413003" y="132587"/>
                  </a:lnTo>
                  <a:lnTo>
                    <a:pt x="435864" y="129540"/>
                  </a:lnTo>
                  <a:lnTo>
                    <a:pt x="446531" y="126492"/>
                  </a:lnTo>
                  <a:lnTo>
                    <a:pt x="454151" y="123444"/>
                  </a:lnTo>
                  <a:lnTo>
                    <a:pt x="464820" y="120396"/>
                  </a:lnTo>
                  <a:lnTo>
                    <a:pt x="472440" y="118872"/>
                  </a:lnTo>
                  <a:lnTo>
                    <a:pt x="481583" y="114300"/>
                  </a:lnTo>
                  <a:lnTo>
                    <a:pt x="489203" y="111252"/>
                  </a:lnTo>
                  <a:lnTo>
                    <a:pt x="507492" y="102108"/>
                  </a:lnTo>
                  <a:lnTo>
                    <a:pt x="512064" y="97536"/>
                  </a:lnTo>
                  <a:lnTo>
                    <a:pt x="516635" y="94487"/>
                  </a:lnTo>
                  <a:lnTo>
                    <a:pt x="524255" y="86868"/>
                  </a:lnTo>
                  <a:lnTo>
                    <a:pt x="525779" y="83820"/>
                  </a:lnTo>
                  <a:lnTo>
                    <a:pt x="527303" y="79248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0" name="object 1950"/>
            <p:cNvSpPr/>
            <p:nvPr/>
          </p:nvSpPr>
          <p:spPr>
            <a:xfrm>
              <a:off x="6155944" y="4487163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6200"/>
                  </a:moveTo>
                  <a:lnTo>
                    <a:pt x="530351" y="68580"/>
                  </a:lnTo>
                  <a:lnTo>
                    <a:pt x="528827" y="65532"/>
                  </a:lnTo>
                  <a:lnTo>
                    <a:pt x="527303" y="60960"/>
                  </a:lnTo>
                  <a:lnTo>
                    <a:pt x="521207" y="54863"/>
                  </a:lnTo>
                  <a:lnTo>
                    <a:pt x="518159" y="50291"/>
                  </a:lnTo>
                  <a:lnTo>
                    <a:pt x="513587" y="47244"/>
                  </a:lnTo>
                  <a:lnTo>
                    <a:pt x="507491" y="44196"/>
                  </a:lnTo>
                  <a:lnTo>
                    <a:pt x="502920" y="39624"/>
                  </a:lnTo>
                  <a:lnTo>
                    <a:pt x="496824" y="36575"/>
                  </a:lnTo>
                  <a:lnTo>
                    <a:pt x="473963" y="27432"/>
                  </a:lnTo>
                  <a:lnTo>
                    <a:pt x="466344" y="25908"/>
                  </a:lnTo>
                  <a:lnTo>
                    <a:pt x="455675" y="21336"/>
                  </a:lnTo>
                  <a:lnTo>
                    <a:pt x="446531" y="19812"/>
                  </a:lnTo>
                  <a:lnTo>
                    <a:pt x="435863" y="16763"/>
                  </a:lnTo>
                  <a:lnTo>
                    <a:pt x="426720" y="13715"/>
                  </a:lnTo>
                  <a:lnTo>
                    <a:pt x="391667" y="9144"/>
                  </a:lnTo>
                  <a:lnTo>
                    <a:pt x="379475" y="6096"/>
                  </a:lnTo>
                  <a:lnTo>
                    <a:pt x="355091" y="3048"/>
                  </a:lnTo>
                  <a:lnTo>
                    <a:pt x="342900" y="3048"/>
                  </a:lnTo>
                  <a:lnTo>
                    <a:pt x="329183" y="1524"/>
                  </a:lnTo>
                  <a:lnTo>
                    <a:pt x="316991" y="1524"/>
                  </a:lnTo>
                  <a:lnTo>
                    <a:pt x="301751" y="0"/>
                  </a:lnTo>
                  <a:lnTo>
                    <a:pt x="220979" y="0"/>
                  </a:lnTo>
                  <a:lnTo>
                    <a:pt x="208787" y="1524"/>
                  </a:lnTo>
                  <a:lnTo>
                    <a:pt x="195071" y="1524"/>
                  </a:lnTo>
                  <a:lnTo>
                    <a:pt x="156971" y="6096"/>
                  </a:lnTo>
                  <a:lnTo>
                    <a:pt x="146303" y="7620"/>
                  </a:lnTo>
                  <a:lnTo>
                    <a:pt x="132587" y="9144"/>
                  </a:lnTo>
                  <a:lnTo>
                    <a:pt x="121919" y="10668"/>
                  </a:lnTo>
                  <a:lnTo>
                    <a:pt x="111251" y="13715"/>
                  </a:lnTo>
                  <a:lnTo>
                    <a:pt x="99059" y="15239"/>
                  </a:lnTo>
                  <a:lnTo>
                    <a:pt x="89915" y="18287"/>
                  </a:lnTo>
                  <a:lnTo>
                    <a:pt x="79247" y="21336"/>
                  </a:lnTo>
                  <a:lnTo>
                    <a:pt x="70103" y="22860"/>
                  </a:lnTo>
                  <a:lnTo>
                    <a:pt x="60959" y="25908"/>
                  </a:lnTo>
                  <a:lnTo>
                    <a:pt x="38100" y="35051"/>
                  </a:lnTo>
                  <a:lnTo>
                    <a:pt x="25907" y="41148"/>
                  </a:lnTo>
                  <a:lnTo>
                    <a:pt x="21335" y="45720"/>
                  </a:lnTo>
                  <a:lnTo>
                    <a:pt x="15239" y="48768"/>
                  </a:lnTo>
                  <a:lnTo>
                    <a:pt x="4571" y="59436"/>
                  </a:lnTo>
                  <a:lnTo>
                    <a:pt x="3047" y="62484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3" y="77724"/>
                  </a:lnTo>
                  <a:lnTo>
                    <a:pt x="3047" y="82296"/>
                  </a:lnTo>
                  <a:lnTo>
                    <a:pt x="4571" y="85344"/>
                  </a:lnTo>
                  <a:lnTo>
                    <a:pt x="7619" y="89915"/>
                  </a:lnTo>
                  <a:lnTo>
                    <a:pt x="10667" y="92963"/>
                  </a:lnTo>
                  <a:lnTo>
                    <a:pt x="15239" y="96012"/>
                  </a:lnTo>
                  <a:lnTo>
                    <a:pt x="21335" y="100584"/>
                  </a:lnTo>
                  <a:lnTo>
                    <a:pt x="60959" y="118872"/>
                  </a:lnTo>
                  <a:lnTo>
                    <a:pt x="89915" y="126491"/>
                  </a:lnTo>
                  <a:lnTo>
                    <a:pt x="99059" y="129539"/>
                  </a:lnTo>
                  <a:lnTo>
                    <a:pt x="111251" y="131063"/>
                  </a:lnTo>
                  <a:lnTo>
                    <a:pt x="121919" y="134112"/>
                  </a:lnTo>
                  <a:lnTo>
                    <a:pt x="132587" y="135636"/>
                  </a:lnTo>
                  <a:lnTo>
                    <a:pt x="146303" y="137160"/>
                  </a:lnTo>
                  <a:lnTo>
                    <a:pt x="169163" y="140208"/>
                  </a:lnTo>
                  <a:lnTo>
                    <a:pt x="208787" y="144780"/>
                  </a:lnTo>
                  <a:lnTo>
                    <a:pt x="248411" y="144780"/>
                  </a:lnTo>
                  <a:lnTo>
                    <a:pt x="262127" y="146303"/>
                  </a:lnTo>
                  <a:lnTo>
                    <a:pt x="275843" y="146303"/>
                  </a:lnTo>
                  <a:lnTo>
                    <a:pt x="289559" y="144780"/>
                  </a:lnTo>
                  <a:lnTo>
                    <a:pt x="316991" y="144780"/>
                  </a:lnTo>
                  <a:lnTo>
                    <a:pt x="329183" y="143256"/>
                  </a:lnTo>
                  <a:lnTo>
                    <a:pt x="342900" y="143256"/>
                  </a:lnTo>
                  <a:lnTo>
                    <a:pt x="403859" y="135636"/>
                  </a:lnTo>
                  <a:lnTo>
                    <a:pt x="414527" y="132587"/>
                  </a:lnTo>
                  <a:lnTo>
                    <a:pt x="426720" y="129539"/>
                  </a:lnTo>
                  <a:lnTo>
                    <a:pt x="435863" y="128015"/>
                  </a:lnTo>
                  <a:lnTo>
                    <a:pt x="446531" y="124968"/>
                  </a:lnTo>
                  <a:lnTo>
                    <a:pt x="455675" y="121920"/>
                  </a:lnTo>
                  <a:lnTo>
                    <a:pt x="466344" y="120396"/>
                  </a:lnTo>
                  <a:lnTo>
                    <a:pt x="496824" y="108203"/>
                  </a:lnTo>
                  <a:lnTo>
                    <a:pt x="502920" y="105156"/>
                  </a:lnTo>
                  <a:lnTo>
                    <a:pt x="507491" y="102108"/>
                  </a:lnTo>
                  <a:lnTo>
                    <a:pt x="513587" y="99060"/>
                  </a:lnTo>
                  <a:lnTo>
                    <a:pt x="524255" y="88391"/>
                  </a:lnTo>
                  <a:lnTo>
                    <a:pt x="527303" y="83820"/>
                  </a:lnTo>
                  <a:lnTo>
                    <a:pt x="528827" y="807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1" name="object 1951"/>
            <p:cNvSpPr/>
            <p:nvPr/>
          </p:nvSpPr>
          <p:spPr>
            <a:xfrm>
              <a:off x="6155944" y="4487163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59" h="146685">
                  <a:moveTo>
                    <a:pt x="530351" y="73151"/>
                  </a:moveTo>
                  <a:lnTo>
                    <a:pt x="530351" y="68580"/>
                  </a:lnTo>
                  <a:lnTo>
                    <a:pt x="528827" y="65532"/>
                  </a:lnTo>
                  <a:lnTo>
                    <a:pt x="527303" y="60960"/>
                  </a:lnTo>
                  <a:lnTo>
                    <a:pt x="521207" y="54863"/>
                  </a:lnTo>
                  <a:lnTo>
                    <a:pt x="518159" y="50291"/>
                  </a:lnTo>
                  <a:lnTo>
                    <a:pt x="513587" y="47244"/>
                  </a:lnTo>
                  <a:lnTo>
                    <a:pt x="507491" y="44196"/>
                  </a:lnTo>
                  <a:lnTo>
                    <a:pt x="502920" y="39624"/>
                  </a:lnTo>
                  <a:lnTo>
                    <a:pt x="496824" y="36575"/>
                  </a:lnTo>
                  <a:lnTo>
                    <a:pt x="473963" y="27432"/>
                  </a:lnTo>
                  <a:lnTo>
                    <a:pt x="466344" y="25908"/>
                  </a:lnTo>
                  <a:lnTo>
                    <a:pt x="455675" y="21336"/>
                  </a:lnTo>
                  <a:lnTo>
                    <a:pt x="446531" y="19812"/>
                  </a:lnTo>
                  <a:lnTo>
                    <a:pt x="435863" y="16763"/>
                  </a:lnTo>
                  <a:lnTo>
                    <a:pt x="426720" y="13715"/>
                  </a:lnTo>
                  <a:lnTo>
                    <a:pt x="414527" y="12191"/>
                  </a:lnTo>
                  <a:lnTo>
                    <a:pt x="403859" y="10668"/>
                  </a:lnTo>
                  <a:lnTo>
                    <a:pt x="391667" y="9144"/>
                  </a:lnTo>
                  <a:lnTo>
                    <a:pt x="379475" y="6096"/>
                  </a:lnTo>
                  <a:lnTo>
                    <a:pt x="355091" y="3048"/>
                  </a:lnTo>
                  <a:lnTo>
                    <a:pt x="342900" y="3048"/>
                  </a:lnTo>
                  <a:lnTo>
                    <a:pt x="329183" y="1524"/>
                  </a:lnTo>
                  <a:lnTo>
                    <a:pt x="316991" y="1524"/>
                  </a:lnTo>
                  <a:lnTo>
                    <a:pt x="301751" y="0"/>
                  </a:lnTo>
                  <a:lnTo>
                    <a:pt x="220979" y="0"/>
                  </a:lnTo>
                  <a:lnTo>
                    <a:pt x="208787" y="1524"/>
                  </a:lnTo>
                  <a:lnTo>
                    <a:pt x="195071" y="1524"/>
                  </a:lnTo>
                  <a:lnTo>
                    <a:pt x="182879" y="3048"/>
                  </a:lnTo>
                  <a:lnTo>
                    <a:pt x="169163" y="4572"/>
                  </a:lnTo>
                  <a:lnTo>
                    <a:pt x="156971" y="6096"/>
                  </a:lnTo>
                  <a:lnTo>
                    <a:pt x="146303" y="7620"/>
                  </a:lnTo>
                  <a:lnTo>
                    <a:pt x="132587" y="9144"/>
                  </a:lnTo>
                  <a:lnTo>
                    <a:pt x="121919" y="10668"/>
                  </a:lnTo>
                  <a:lnTo>
                    <a:pt x="111251" y="13715"/>
                  </a:lnTo>
                  <a:lnTo>
                    <a:pt x="99059" y="15239"/>
                  </a:lnTo>
                  <a:lnTo>
                    <a:pt x="89915" y="18287"/>
                  </a:lnTo>
                  <a:lnTo>
                    <a:pt x="79247" y="21336"/>
                  </a:lnTo>
                  <a:lnTo>
                    <a:pt x="70103" y="22860"/>
                  </a:lnTo>
                  <a:lnTo>
                    <a:pt x="60959" y="25908"/>
                  </a:lnTo>
                  <a:lnTo>
                    <a:pt x="38100" y="35051"/>
                  </a:lnTo>
                  <a:lnTo>
                    <a:pt x="25907" y="41148"/>
                  </a:lnTo>
                  <a:lnTo>
                    <a:pt x="21335" y="45720"/>
                  </a:lnTo>
                  <a:lnTo>
                    <a:pt x="15239" y="48768"/>
                  </a:lnTo>
                  <a:lnTo>
                    <a:pt x="4571" y="59436"/>
                  </a:lnTo>
                  <a:lnTo>
                    <a:pt x="3047" y="62484"/>
                  </a:lnTo>
                  <a:lnTo>
                    <a:pt x="1523" y="67056"/>
                  </a:lnTo>
                  <a:lnTo>
                    <a:pt x="0" y="71627"/>
                  </a:lnTo>
                  <a:lnTo>
                    <a:pt x="0" y="74675"/>
                  </a:lnTo>
                  <a:lnTo>
                    <a:pt x="1523" y="77724"/>
                  </a:lnTo>
                  <a:lnTo>
                    <a:pt x="3047" y="82296"/>
                  </a:lnTo>
                  <a:lnTo>
                    <a:pt x="4571" y="85344"/>
                  </a:lnTo>
                  <a:lnTo>
                    <a:pt x="7619" y="89915"/>
                  </a:lnTo>
                  <a:lnTo>
                    <a:pt x="10667" y="92963"/>
                  </a:lnTo>
                  <a:lnTo>
                    <a:pt x="15239" y="96012"/>
                  </a:lnTo>
                  <a:lnTo>
                    <a:pt x="21335" y="100584"/>
                  </a:lnTo>
                  <a:lnTo>
                    <a:pt x="60959" y="118872"/>
                  </a:lnTo>
                  <a:lnTo>
                    <a:pt x="89915" y="126491"/>
                  </a:lnTo>
                  <a:lnTo>
                    <a:pt x="99059" y="129539"/>
                  </a:lnTo>
                  <a:lnTo>
                    <a:pt x="111251" y="131063"/>
                  </a:lnTo>
                  <a:lnTo>
                    <a:pt x="121919" y="134112"/>
                  </a:lnTo>
                  <a:lnTo>
                    <a:pt x="132587" y="135636"/>
                  </a:lnTo>
                  <a:lnTo>
                    <a:pt x="146303" y="137160"/>
                  </a:lnTo>
                  <a:lnTo>
                    <a:pt x="156971" y="138684"/>
                  </a:lnTo>
                  <a:lnTo>
                    <a:pt x="169163" y="140208"/>
                  </a:lnTo>
                  <a:lnTo>
                    <a:pt x="182879" y="141732"/>
                  </a:lnTo>
                  <a:lnTo>
                    <a:pt x="195071" y="143256"/>
                  </a:lnTo>
                  <a:lnTo>
                    <a:pt x="208787" y="144780"/>
                  </a:lnTo>
                  <a:lnTo>
                    <a:pt x="248411" y="144780"/>
                  </a:lnTo>
                  <a:lnTo>
                    <a:pt x="262127" y="146303"/>
                  </a:lnTo>
                  <a:lnTo>
                    <a:pt x="275843" y="146303"/>
                  </a:lnTo>
                  <a:lnTo>
                    <a:pt x="289559" y="144780"/>
                  </a:lnTo>
                  <a:lnTo>
                    <a:pt x="316991" y="144780"/>
                  </a:lnTo>
                  <a:lnTo>
                    <a:pt x="329183" y="143256"/>
                  </a:lnTo>
                  <a:lnTo>
                    <a:pt x="342900" y="143256"/>
                  </a:lnTo>
                  <a:lnTo>
                    <a:pt x="403859" y="135636"/>
                  </a:lnTo>
                  <a:lnTo>
                    <a:pt x="414527" y="132587"/>
                  </a:lnTo>
                  <a:lnTo>
                    <a:pt x="426720" y="129539"/>
                  </a:lnTo>
                  <a:lnTo>
                    <a:pt x="435863" y="128015"/>
                  </a:lnTo>
                  <a:lnTo>
                    <a:pt x="446531" y="124968"/>
                  </a:lnTo>
                  <a:lnTo>
                    <a:pt x="455675" y="121920"/>
                  </a:lnTo>
                  <a:lnTo>
                    <a:pt x="466344" y="120396"/>
                  </a:lnTo>
                  <a:lnTo>
                    <a:pt x="496824" y="108203"/>
                  </a:lnTo>
                  <a:lnTo>
                    <a:pt x="502920" y="105156"/>
                  </a:lnTo>
                  <a:lnTo>
                    <a:pt x="507491" y="102108"/>
                  </a:lnTo>
                  <a:lnTo>
                    <a:pt x="513587" y="99060"/>
                  </a:lnTo>
                  <a:lnTo>
                    <a:pt x="524255" y="88391"/>
                  </a:lnTo>
                  <a:lnTo>
                    <a:pt x="527303" y="83820"/>
                  </a:lnTo>
                  <a:lnTo>
                    <a:pt x="528827" y="80772"/>
                  </a:lnTo>
                  <a:lnTo>
                    <a:pt x="530351" y="76200"/>
                  </a:lnTo>
                  <a:lnTo>
                    <a:pt x="530351" y="731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52" name="object 1952"/>
          <p:cNvSpPr txBox="1"/>
          <p:nvPr/>
        </p:nvSpPr>
        <p:spPr>
          <a:xfrm>
            <a:off x="5970015" y="4485398"/>
            <a:ext cx="707390" cy="14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484"/>
              </a:lnSpc>
              <a:spcBef>
                <a:spcPts val="95"/>
              </a:spcBef>
              <a:tabLst>
                <a:tab pos="298450" algn="l"/>
              </a:tabLst>
            </a:pPr>
            <a:r>
              <a:rPr sz="4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</a:t>
            </a:r>
            <a:r>
              <a:rPr sz="450" i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" i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" i="1" dirty="0">
                <a:latin typeface="Times New Roman"/>
                <a:cs typeface="Times New Roman"/>
              </a:rPr>
              <a:t>	</a:t>
            </a:r>
            <a:r>
              <a:rPr sz="450" i="1" spc="-10" dirty="0">
                <a:latin typeface="Times New Roman"/>
                <a:cs typeface="Times New Roman"/>
              </a:rPr>
              <a:t>Fl </a:t>
            </a:r>
            <a:r>
              <a:rPr sz="450" i="1" spc="20" dirty="0">
                <a:latin typeface="Times New Roman"/>
                <a:cs typeface="Times New Roman"/>
              </a:rPr>
              <a:t>oor </a:t>
            </a:r>
            <a:r>
              <a:rPr sz="450" i="1" spc="15" dirty="0">
                <a:latin typeface="Times New Roman"/>
                <a:cs typeface="Times New Roman"/>
              </a:rPr>
              <a:t>pl </a:t>
            </a:r>
            <a:r>
              <a:rPr sz="450" i="1" spc="25" dirty="0">
                <a:latin typeface="Times New Roman"/>
                <a:cs typeface="Times New Roman"/>
              </a:rPr>
              <a:t>anni</a:t>
            </a:r>
            <a:r>
              <a:rPr sz="450" i="1" spc="-4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n</a:t>
            </a:r>
            <a:endParaRPr sz="450">
              <a:latin typeface="Times New Roman"/>
              <a:cs typeface="Times New Roman"/>
            </a:endParaRPr>
          </a:p>
          <a:p>
            <a:pPr marL="298450">
              <a:lnSpc>
                <a:spcPts val="484"/>
              </a:lnSpc>
            </a:pPr>
            <a:r>
              <a:rPr sz="450" i="1" spc="20" dirty="0">
                <a:latin typeface="Times New Roman"/>
                <a:cs typeface="Times New Roman"/>
              </a:rPr>
              <a:t>i </a:t>
            </a:r>
            <a:r>
              <a:rPr sz="450" i="1" spc="30" dirty="0">
                <a:latin typeface="Times New Roman"/>
                <a:cs typeface="Times New Roman"/>
              </a:rPr>
              <a:t>nf </a:t>
            </a:r>
            <a:r>
              <a:rPr sz="450" i="1" spc="15" dirty="0">
                <a:latin typeface="Times New Roman"/>
                <a:cs typeface="Times New Roman"/>
              </a:rPr>
              <a:t>or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-10" dirty="0">
                <a:latin typeface="Times New Roman"/>
                <a:cs typeface="Times New Roman"/>
              </a:rPr>
              <a:t>mat </a:t>
            </a:r>
            <a:r>
              <a:rPr sz="450" i="1" spc="-5" dirty="0">
                <a:latin typeface="Times New Roman"/>
                <a:cs typeface="Times New Roman"/>
              </a:rPr>
              <a:t>i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953" name="object 1953"/>
          <p:cNvGrpSpPr/>
          <p:nvPr/>
        </p:nvGrpSpPr>
        <p:grpSpPr>
          <a:xfrm>
            <a:off x="3949065" y="3851528"/>
            <a:ext cx="2206625" cy="755650"/>
            <a:chOff x="3949065" y="3851528"/>
            <a:chExt cx="2206625" cy="755650"/>
          </a:xfrm>
        </p:grpSpPr>
        <p:sp>
          <p:nvSpPr>
            <p:cNvPr id="1954" name="object 1954"/>
            <p:cNvSpPr/>
            <p:nvPr/>
          </p:nvSpPr>
          <p:spPr>
            <a:xfrm>
              <a:off x="5721604" y="4558791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5" name="object 1955"/>
            <p:cNvSpPr/>
            <p:nvPr/>
          </p:nvSpPr>
          <p:spPr>
            <a:xfrm>
              <a:off x="5720842" y="4558791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6" name="object 1956"/>
            <p:cNvSpPr/>
            <p:nvPr/>
          </p:nvSpPr>
          <p:spPr>
            <a:xfrm>
              <a:off x="5721604" y="4558791"/>
              <a:ext cx="90170" cy="7620"/>
            </a:xfrm>
            <a:custGeom>
              <a:avLst/>
              <a:gdLst/>
              <a:ahLst/>
              <a:cxnLst/>
              <a:rect l="l" t="t" r="r" b="b"/>
              <a:pathLst>
                <a:path w="90170" h="7620">
                  <a:moveTo>
                    <a:pt x="609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lnTo>
                    <a:pt x="6096" y="0"/>
                  </a:lnTo>
                  <a:close/>
                </a:path>
                <a:path w="90170" h="7620">
                  <a:moveTo>
                    <a:pt x="33528" y="0"/>
                  </a:moveTo>
                  <a:lnTo>
                    <a:pt x="27432" y="0"/>
                  </a:lnTo>
                  <a:lnTo>
                    <a:pt x="27432" y="7620"/>
                  </a:lnTo>
                  <a:lnTo>
                    <a:pt x="33528" y="7620"/>
                  </a:lnTo>
                  <a:lnTo>
                    <a:pt x="33528" y="0"/>
                  </a:lnTo>
                  <a:close/>
                </a:path>
                <a:path w="90170" h="7620">
                  <a:moveTo>
                    <a:pt x="60960" y="0"/>
                  </a:moveTo>
                  <a:lnTo>
                    <a:pt x="54864" y="0"/>
                  </a:lnTo>
                  <a:lnTo>
                    <a:pt x="54864" y="7620"/>
                  </a:lnTo>
                  <a:lnTo>
                    <a:pt x="60960" y="7620"/>
                  </a:lnTo>
                  <a:lnTo>
                    <a:pt x="60960" y="0"/>
                  </a:lnTo>
                  <a:close/>
                </a:path>
                <a:path w="90170" h="7620">
                  <a:moveTo>
                    <a:pt x="89916" y="0"/>
                  </a:moveTo>
                  <a:lnTo>
                    <a:pt x="82296" y="0"/>
                  </a:lnTo>
                  <a:lnTo>
                    <a:pt x="82296" y="7620"/>
                  </a:lnTo>
                  <a:lnTo>
                    <a:pt x="89916" y="7620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7" name="object 1957"/>
            <p:cNvSpPr/>
            <p:nvPr/>
          </p:nvSpPr>
          <p:spPr>
            <a:xfrm>
              <a:off x="5831332" y="4558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20"/>
                  </a:moveTo>
                  <a:lnTo>
                    <a:pt x="7619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761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8" name="object 1958"/>
            <p:cNvSpPr/>
            <p:nvPr/>
          </p:nvSpPr>
          <p:spPr>
            <a:xfrm>
              <a:off x="5831332" y="455879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0" y="0"/>
                  </a:lnTo>
                  <a:lnTo>
                    <a:pt x="7619" y="1524"/>
                  </a:lnTo>
                  <a:lnTo>
                    <a:pt x="7619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9" name="object 1959"/>
            <p:cNvSpPr/>
            <p:nvPr/>
          </p:nvSpPr>
          <p:spPr>
            <a:xfrm>
              <a:off x="5860288" y="4560315"/>
              <a:ext cx="88900" cy="6350"/>
            </a:xfrm>
            <a:custGeom>
              <a:avLst/>
              <a:gdLst/>
              <a:ahLst/>
              <a:cxnLst/>
              <a:rect l="l" t="t" r="r" b="b"/>
              <a:pathLst>
                <a:path w="88900" h="6350">
                  <a:moveTo>
                    <a:pt x="60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lnTo>
                    <a:pt x="6096" y="0"/>
                  </a:lnTo>
                  <a:close/>
                </a:path>
                <a:path w="88900" h="6350">
                  <a:moveTo>
                    <a:pt x="33528" y="0"/>
                  </a:moveTo>
                  <a:lnTo>
                    <a:pt x="25908" y="0"/>
                  </a:lnTo>
                  <a:lnTo>
                    <a:pt x="25908" y="6096"/>
                  </a:lnTo>
                  <a:lnTo>
                    <a:pt x="33528" y="6096"/>
                  </a:lnTo>
                  <a:lnTo>
                    <a:pt x="33528" y="0"/>
                  </a:lnTo>
                  <a:close/>
                </a:path>
                <a:path w="88900" h="6350">
                  <a:moveTo>
                    <a:pt x="60960" y="0"/>
                  </a:moveTo>
                  <a:lnTo>
                    <a:pt x="54864" y="0"/>
                  </a:lnTo>
                  <a:lnTo>
                    <a:pt x="54864" y="6096"/>
                  </a:lnTo>
                  <a:lnTo>
                    <a:pt x="60960" y="6096"/>
                  </a:lnTo>
                  <a:lnTo>
                    <a:pt x="60960" y="0"/>
                  </a:lnTo>
                  <a:close/>
                </a:path>
                <a:path w="88900" h="6350">
                  <a:moveTo>
                    <a:pt x="88392" y="0"/>
                  </a:moveTo>
                  <a:lnTo>
                    <a:pt x="82296" y="0"/>
                  </a:lnTo>
                  <a:lnTo>
                    <a:pt x="82296" y="6096"/>
                  </a:lnTo>
                  <a:lnTo>
                    <a:pt x="88392" y="6096"/>
                  </a:lnTo>
                  <a:lnTo>
                    <a:pt x="88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0" name="object 1960"/>
            <p:cNvSpPr/>
            <p:nvPr/>
          </p:nvSpPr>
          <p:spPr>
            <a:xfrm>
              <a:off x="6151372" y="4560315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1" name="object 1961"/>
            <p:cNvSpPr/>
            <p:nvPr/>
          </p:nvSpPr>
          <p:spPr>
            <a:xfrm>
              <a:off x="6150610" y="4560315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2" name="object 1962"/>
            <p:cNvSpPr/>
            <p:nvPr/>
          </p:nvSpPr>
          <p:spPr>
            <a:xfrm>
              <a:off x="6145276" y="456031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762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3" name="object 1963"/>
            <p:cNvSpPr/>
            <p:nvPr/>
          </p:nvSpPr>
          <p:spPr>
            <a:xfrm>
              <a:off x="6062980" y="4560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7620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2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4" name="object 1964"/>
            <p:cNvSpPr/>
            <p:nvPr/>
          </p:nvSpPr>
          <p:spPr>
            <a:xfrm>
              <a:off x="6082792" y="4525263"/>
              <a:ext cx="68580" cy="79375"/>
            </a:xfrm>
            <a:custGeom>
              <a:avLst/>
              <a:gdLst/>
              <a:ahLst/>
              <a:cxnLst/>
              <a:rect l="l" t="t" r="r" b="b"/>
              <a:pathLst>
                <a:path w="68579" h="79375">
                  <a:moveTo>
                    <a:pt x="68580" y="38100"/>
                  </a:moveTo>
                  <a:lnTo>
                    <a:pt x="0" y="0"/>
                  </a:lnTo>
                  <a:lnTo>
                    <a:pt x="22860" y="38100"/>
                  </a:lnTo>
                  <a:lnTo>
                    <a:pt x="0" y="79248"/>
                  </a:lnTo>
                  <a:lnTo>
                    <a:pt x="6858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5" name="object 1965"/>
            <p:cNvSpPr/>
            <p:nvPr/>
          </p:nvSpPr>
          <p:spPr>
            <a:xfrm>
              <a:off x="6102604" y="456183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0"/>
                  </a:move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6" name="object 1966"/>
            <p:cNvSpPr/>
            <p:nvPr/>
          </p:nvSpPr>
          <p:spPr>
            <a:xfrm>
              <a:off x="6102604" y="456183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0"/>
                  </a:moveTo>
                  <a:lnTo>
                    <a:pt x="0" y="4572"/>
                  </a:lnTo>
                  <a:lnTo>
                    <a:pt x="60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7" name="object 1967"/>
            <p:cNvSpPr/>
            <p:nvPr/>
          </p:nvSpPr>
          <p:spPr>
            <a:xfrm>
              <a:off x="6081268" y="4522215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0"/>
                  </a:moveTo>
                  <a:lnTo>
                    <a:pt x="0" y="3048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8" name="object 1968"/>
            <p:cNvSpPr/>
            <p:nvPr/>
          </p:nvSpPr>
          <p:spPr>
            <a:xfrm>
              <a:off x="6081268" y="4522215"/>
              <a:ext cx="27940" cy="44450"/>
            </a:xfrm>
            <a:custGeom>
              <a:avLst/>
              <a:gdLst/>
              <a:ahLst/>
              <a:cxnLst/>
              <a:rect l="l" t="t" r="r" b="b"/>
              <a:pathLst>
                <a:path w="27939" h="44450">
                  <a:moveTo>
                    <a:pt x="0" y="3048"/>
                  </a:moveTo>
                  <a:lnTo>
                    <a:pt x="4572" y="0"/>
                  </a:lnTo>
                  <a:lnTo>
                    <a:pt x="0" y="3048"/>
                  </a:lnTo>
                  <a:close/>
                </a:path>
                <a:path w="27939" h="44450">
                  <a:moveTo>
                    <a:pt x="27432" y="39624"/>
                  </a:moveTo>
                  <a:lnTo>
                    <a:pt x="21336" y="44196"/>
                  </a:lnTo>
                  <a:lnTo>
                    <a:pt x="18287" y="38100"/>
                  </a:lnTo>
                  <a:lnTo>
                    <a:pt x="24384" y="33528"/>
                  </a:lnTo>
                  <a:lnTo>
                    <a:pt x="27432" y="396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9" name="object 1969"/>
            <p:cNvSpPr/>
            <p:nvPr/>
          </p:nvSpPr>
          <p:spPr>
            <a:xfrm>
              <a:off x="6085840" y="45328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0" name="object 1970"/>
            <p:cNvSpPr/>
            <p:nvPr/>
          </p:nvSpPr>
          <p:spPr>
            <a:xfrm>
              <a:off x="6085840" y="453288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4572" y="9143"/>
                  </a:lnTo>
                  <a:lnTo>
                    <a:pt x="0" y="3048"/>
                  </a:lnTo>
                  <a:lnTo>
                    <a:pt x="6096" y="0"/>
                  </a:lnTo>
                  <a:lnTo>
                    <a:pt x="914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1" name="object 1971"/>
            <p:cNvSpPr/>
            <p:nvPr/>
          </p:nvSpPr>
          <p:spPr>
            <a:xfrm>
              <a:off x="6081268" y="4522215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0"/>
                  </a:moveTo>
                  <a:lnTo>
                    <a:pt x="0" y="4572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2" name="object 1972"/>
            <p:cNvSpPr/>
            <p:nvPr/>
          </p:nvSpPr>
          <p:spPr>
            <a:xfrm>
              <a:off x="6081268" y="4522215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0" y="4572"/>
                  </a:moveTo>
                  <a:lnTo>
                    <a:pt x="3048" y="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3" name="object 1973"/>
            <p:cNvSpPr/>
            <p:nvPr/>
          </p:nvSpPr>
          <p:spPr>
            <a:xfrm>
              <a:off x="6149848" y="45618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4" name="object 1974"/>
            <p:cNvSpPr/>
            <p:nvPr/>
          </p:nvSpPr>
          <p:spPr>
            <a:xfrm>
              <a:off x="6149848" y="45618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0"/>
                  </a:moveTo>
                  <a:lnTo>
                    <a:pt x="0" y="4572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5" name="object 1975"/>
            <p:cNvSpPr/>
            <p:nvPr/>
          </p:nvSpPr>
          <p:spPr>
            <a:xfrm>
              <a:off x="6081268" y="452221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8" y="3048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096" y="9144"/>
                  </a:lnTo>
                  <a:lnTo>
                    <a:pt x="10668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6" name="object 1976"/>
            <p:cNvSpPr/>
            <p:nvPr/>
          </p:nvSpPr>
          <p:spPr>
            <a:xfrm>
              <a:off x="6081268" y="452221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2"/>
                  </a:moveTo>
                  <a:lnTo>
                    <a:pt x="3048" y="0"/>
                  </a:lnTo>
                  <a:lnTo>
                    <a:pt x="10668" y="3048"/>
                  </a:lnTo>
                  <a:lnTo>
                    <a:pt x="6096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7" name="object 1977"/>
            <p:cNvSpPr/>
            <p:nvPr/>
          </p:nvSpPr>
          <p:spPr>
            <a:xfrm>
              <a:off x="6105652" y="45344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1"/>
                  </a:moveTo>
                  <a:lnTo>
                    <a:pt x="3048" y="0"/>
                  </a:lnTo>
                  <a:lnTo>
                    <a:pt x="0" y="6095"/>
                  </a:lnTo>
                  <a:lnTo>
                    <a:pt x="6096" y="9143"/>
                  </a:lnTo>
                  <a:lnTo>
                    <a:pt x="9144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8" name="object 1978"/>
            <p:cNvSpPr/>
            <p:nvPr/>
          </p:nvSpPr>
          <p:spPr>
            <a:xfrm>
              <a:off x="6105652" y="45344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5"/>
                  </a:moveTo>
                  <a:lnTo>
                    <a:pt x="3048" y="0"/>
                  </a:lnTo>
                  <a:lnTo>
                    <a:pt x="9144" y="4571"/>
                  </a:lnTo>
                  <a:lnTo>
                    <a:pt x="6096" y="9143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9" name="object 1979"/>
            <p:cNvSpPr/>
            <p:nvPr/>
          </p:nvSpPr>
          <p:spPr>
            <a:xfrm>
              <a:off x="6128512" y="454964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6096" y="9143"/>
                  </a:lnTo>
                  <a:lnTo>
                    <a:pt x="10667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0" name="object 1980"/>
            <p:cNvSpPr/>
            <p:nvPr/>
          </p:nvSpPr>
          <p:spPr>
            <a:xfrm>
              <a:off x="6128512" y="454964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4572"/>
                  </a:moveTo>
                  <a:lnTo>
                    <a:pt x="4572" y="0"/>
                  </a:lnTo>
                  <a:lnTo>
                    <a:pt x="10667" y="3048"/>
                  </a:lnTo>
                  <a:lnTo>
                    <a:pt x="6096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1" name="object 1981"/>
            <p:cNvSpPr/>
            <p:nvPr/>
          </p:nvSpPr>
          <p:spPr>
            <a:xfrm>
              <a:off x="6149848" y="45618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572" y="4572"/>
                  </a:moveTo>
                  <a:lnTo>
                    <a:pt x="0" y="0"/>
                  </a:lnTo>
                  <a:lnTo>
                    <a:pt x="457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2" name="object 1982"/>
            <p:cNvSpPr/>
            <p:nvPr/>
          </p:nvSpPr>
          <p:spPr>
            <a:xfrm>
              <a:off x="6149848" y="45618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0"/>
                  </a:moveTo>
                  <a:lnTo>
                    <a:pt x="4572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3" name="object 1983"/>
            <p:cNvSpPr/>
            <p:nvPr/>
          </p:nvSpPr>
          <p:spPr>
            <a:xfrm>
              <a:off x="6081268" y="4601463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4" name="object 1984"/>
            <p:cNvSpPr/>
            <p:nvPr/>
          </p:nvSpPr>
          <p:spPr>
            <a:xfrm>
              <a:off x="6081268" y="4601463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048" y="4572"/>
                  </a:moveTo>
                  <a:lnTo>
                    <a:pt x="0" y="0"/>
                  </a:lnTo>
                  <a:lnTo>
                    <a:pt x="3048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5" name="object 1985"/>
            <p:cNvSpPr/>
            <p:nvPr/>
          </p:nvSpPr>
          <p:spPr>
            <a:xfrm>
              <a:off x="6145276" y="4561839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4572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3048" y="9144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6" name="object 1986"/>
            <p:cNvSpPr/>
            <p:nvPr/>
          </p:nvSpPr>
          <p:spPr>
            <a:xfrm>
              <a:off x="6120892" y="4561839"/>
              <a:ext cx="32384" cy="22860"/>
            </a:xfrm>
            <a:custGeom>
              <a:avLst/>
              <a:gdLst/>
              <a:ahLst/>
              <a:cxnLst/>
              <a:rect l="l" t="t" r="r" b="b"/>
              <a:pathLst>
                <a:path w="32385" h="22860">
                  <a:moveTo>
                    <a:pt x="28956" y="0"/>
                  </a:moveTo>
                  <a:lnTo>
                    <a:pt x="32004" y="4572"/>
                  </a:lnTo>
                  <a:lnTo>
                    <a:pt x="27432" y="9144"/>
                  </a:lnTo>
                  <a:lnTo>
                    <a:pt x="24384" y="3048"/>
                  </a:lnTo>
                  <a:lnTo>
                    <a:pt x="28956" y="0"/>
                  </a:lnTo>
                  <a:close/>
                </a:path>
                <a:path w="32385" h="22860">
                  <a:moveTo>
                    <a:pt x="6096" y="13715"/>
                  </a:moveTo>
                  <a:lnTo>
                    <a:pt x="9144" y="18287"/>
                  </a:lnTo>
                  <a:lnTo>
                    <a:pt x="3048" y="22860"/>
                  </a:lnTo>
                  <a:lnTo>
                    <a:pt x="0" y="16763"/>
                  </a:lnTo>
                  <a:lnTo>
                    <a:pt x="6096" y="137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7" name="object 1987"/>
            <p:cNvSpPr/>
            <p:nvPr/>
          </p:nvSpPr>
          <p:spPr>
            <a:xfrm>
              <a:off x="6096508" y="45892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6095"/>
                  </a:moveTo>
                  <a:lnTo>
                    <a:pt x="6095" y="0"/>
                  </a:lnTo>
                  <a:lnTo>
                    <a:pt x="0" y="3048"/>
                  </a:lnTo>
                  <a:lnTo>
                    <a:pt x="3047" y="9143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8" name="object 1988"/>
            <p:cNvSpPr/>
            <p:nvPr/>
          </p:nvSpPr>
          <p:spPr>
            <a:xfrm>
              <a:off x="6096508" y="458927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095" y="0"/>
                  </a:moveTo>
                  <a:lnTo>
                    <a:pt x="9143" y="6095"/>
                  </a:lnTo>
                  <a:lnTo>
                    <a:pt x="3047" y="9143"/>
                  </a:lnTo>
                  <a:lnTo>
                    <a:pt x="0" y="3048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9" name="object 1989"/>
            <p:cNvSpPr/>
            <p:nvPr/>
          </p:nvSpPr>
          <p:spPr>
            <a:xfrm>
              <a:off x="6081268" y="4602987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0" name="object 1990"/>
            <p:cNvSpPr/>
            <p:nvPr/>
          </p:nvSpPr>
          <p:spPr>
            <a:xfrm>
              <a:off x="6081268" y="4602987"/>
              <a:ext cx="5080" cy="3175"/>
            </a:xfrm>
            <a:custGeom>
              <a:avLst/>
              <a:gdLst/>
              <a:ahLst/>
              <a:cxnLst/>
              <a:rect l="l" t="t" r="r" b="b"/>
              <a:pathLst>
                <a:path w="5079" h="3175">
                  <a:moveTo>
                    <a:pt x="4572" y="3048"/>
                  </a:moveTo>
                  <a:lnTo>
                    <a:pt x="0" y="0"/>
                  </a:lnTo>
                  <a:lnTo>
                    <a:pt x="4572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1" name="object 1991"/>
            <p:cNvSpPr/>
            <p:nvPr/>
          </p:nvSpPr>
          <p:spPr>
            <a:xfrm>
              <a:off x="6102604" y="456183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96" y="4572"/>
                  </a:moveTo>
                  <a:lnTo>
                    <a:pt x="0" y="0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2" name="object 1992"/>
            <p:cNvSpPr/>
            <p:nvPr/>
          </p:nvSpPr>
          <p:spPr>
            <a:xfrm>
              <a:off x="6102604" y="456183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0" y="0"/>
                  </a:moveTo>
                  <a:lnTo>
                    <a:pt x="6096" y="45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3" name="object 1993"/>
            <p:cNvSpPr/>
            <p:nvPr/>
          </p:nvSpPr>
          <p:spPr>
            <a:xfrm>
              <a:off x="6081268" y="45968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3048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4572" y="9144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4" name="object 1994"/>
            <p:cNvSpPr/>
            <p:nvPr/>
          </p:nvSpPr>
          <p:spPr>
            <a:xfrm>
              <a:off x="6081268" y="4572507"/>
              <a:ext cx="21590" cy="33655"/>
            </a:xfrm>
            <a:custGeom>
              <a:avLst/>
              <a:gdLst/>
              <a:ahLst/>
              <a:cxnLst/>
              <a:rect l="l" t="t" r="r" b="b"/>
              <a:pathLst>
                <a:path w="21589" h="33654">
                  <a:moveTo>
                    <a:pt x="4572" y="33527"/>
                  </a:moveTo>
                  <a:lnTo>
                    <a:pt x="0" y="30479"/>
                  </a:lnTo>
                  <a:lnTo>
                    <a:pt x="3048" y="24383"/>
                  </a:lnTo>
                  <a:lnTo>
                    <a:pt x="9144" y="27431"/>
                  </a:lnTo>
                  <a:lnTo>
                    <a:pt x="4572" y="33527"/>
                  </a:lnTo>
                  <a:close/>
                </a:path>
                <a:path w="21589" h="33654">
                  <a:moveTo>
                    <a:pt x="18287" y="9143"/>
                  </a:moveTo>
                  <a:lnTo>
                    <a:pt x="12192" y="6095"/>
                  </a:lnTo>
                  <a:lnTo>
                    <a:pt x="16764" y="0"/>
                  </a:lnTo>
                  <a:lnTo>
                    <a:pt x="21336" y="4571"/>
                  </a:lnTo>
                  <a:lnTo>
                    <a:pt x="18287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5" name="object 1995"/>
            <p:cNvSpPr/>
            <p:nvPr/>
          </p:nvSpPr>
          <p:spPr>
            <a:xfrm>
              <a:off x="3982720" y="3889755"/>
              <a:ext cx="528955" cy="146685"/>
            </a:xfrm>
            <a:custGeom>
              <a:avLst/>
              <a:gdLst/>
              <a:ahLst/>
              <a:cxnLst/>
              <a:rect l="l" t="t" r="r" b="b"/>
              <a:pathLst>
                <a:path w="528954" h="146685">
                  <a:moveTo>
                    <a:pt x="528827" y="76200"/>
                  </a:moveTo>
                  <a:lnTo>
                    <a:pt x="528827" y="68580"/>
                  </a:lnTo>
                  <a:lnTo>
                    <a:pt x="527303" y="65532"/>
                  </a:lnTo>
                  <a:lnTo>
                    <a:pt x="525779" y="60960"/>
                  </a:lnTo>
                  <a:lnTo>
                    <a:pt x="524255" y="57912"/>
                  </a:lnTo>
                  <a:lnTo>
                    <a:pt x="516635" y="50292"/>
                  </a:lnTo>
                  <a:lnTo>
                    <a:pt x="507491" y="44196"/>
                  </a:lnTo>
                  <a:lnTo>
                    <a:pt x="501395" y="39624"/>
                  </a:lnTo>
                  <a:lnTo>
                    <a:pt x="489203" y="33528"/>
                  </a:lnTo>
                  <a:lnTo>
                    <a:pt x="481583" y="30480"/>
                  </a:lnTo>
                  <a:lnTo>
                    <a:pt x="472439" y="27432"/>
                  </a:lnTo>
                  <a:lnTo>
                    <a:pt x="464819" y="25908"/>
                  </a:lnTo>
                  <a:lnTo>
                    <a:pt x="455675" y="21336"/>
                  </a:lnTo>
                  <a:lnTo>
                    <a:pt x="445007" y="19812"/>
                  </a:lnTo>
                  <a:lnTo>
                    <a:pt x="435863" y="16764"/>
                  </a:lnTo>
                  <a:lnTo>
                    <a:pt x="425195" y="13716"/>
                  </a:lnTo>
                  <a:lnTo>
                    <a:pt x="402335" y="10668"/>
                  </a:lnTo>
                  <a:lnTo>
                    <a:pt x="391667" y="7620"/>
                  </a:lnTo>
                  <a:lnTo>
                    <a:pt x="365759" y="4572"/>
                  </a:lnTo>
                  <a:lnTo>
                    <a:pt x="355091" y="3048"/>
                  </a:lnTo>
                  <a:lnTo>
                    <a:pt x="341375" y="3048"/>
                  </a:lnTo>
                  <a:lnTo>
                    <a:pt x="315467" y="0"/>
                  </a:lnTo>
                  <a:lnTo>
                    <a:pt x="220979" y="0"/>
                  </a:lnTo>
                  <a:lnTo>
                    <a:pt x="207263" y="1524"/>
                  </a:lnTo>
                  <a:lnTo>
                    <a:pt x="195071" y="1524"/>
                  </a:lnTo>
                  <a:lnTo>
                    <a:pt x="155447" y="6096"/>
                  </a:lnTo>
                  <a:lnTo>
                    <a:pt x="144779" y="7620"/>
                  </a:lnTo>
                  <a:lnTo>
                    <a:pt x="120395" y="10668"/>
                  </a:lnTo>
                  <a:lnTo>
                    <a:pt x="109727" y="13716"/>
                  </a:lnTo>
                  <a:lnTo>
                    <a:pt x="99059" y="15240"/>
                  </a:lnTo>
                  <a:lnTo>
                    <a:pt x="88391" y="18288"/>
                  </a:lnTo>
                  <a:lnTo>
                    <a:pt x="79247" y="21336"/>
                  </a:lnTo>
                  <a:lnTo>
                    <a:pt x="68579" y="22860"/>
                  </a:lnTo>
                  <a:lnTo>
                    <a:pt x="59435" y="25908"/>
                  </a:lnTo>
                  <a:lnTo>
                    <a:pt x="36575" y="35052"/>
                  </a:lnTo>
                  <a:lnTo>
                    <a:pt x="30479" y="38100"/>
                  </a:lnTo>
                  <a:lnTo>
                    <a:pt x="25907" y="41148"/>
                  </a:lnTo>
                  <a:lnTo>
                    <a:pt x="19812" y="45720"/>
                  </a:lnTo>
                  <a:lnTo>
                    <a:pt x="13715" y="48768"/>
                  </a:lnTo>
                  <a:lnTo>
                    <a:pt x="6095" y="56388"/>
                  </a:lnTo>
                  <a:lnTo>
                    <a:pt x="4571" y="59436"/>
                  </a:lnTo>
                  <a:lnTo>
                    <a:pt x="1524" y="64008"/>
                  </a:lnTo>
                  <a:lnTo>
                    <a:pt x="1524" y="67056"/>
                  </a:lnTo>
                  <a:lnTo>
                    <a:pt x="0" y="71628"/>
                  </a:lnTo>
                  <a:lnTo>
                    <a:pt x="0" y="74676"/>
                  </a:lnTo>
                  <a:lnTo>
                    <a:pt x="1524" y="79248"/>
                  </a:lnTo>
                  <a:lnTo>
                    <a:pt x="1524" y="82296"/>
                  </a:lnTo>
                  <a:lnTo>
                    <a:pt x="4571" y="85344"/>
                  </a:lnTo>
                  <a:lnTo>
                    <a:pt x="6095" y="89916"/>
                  </a:lnTo>
                  <a:lnTo>
                    <a:pt x="10667" y="92964"/>
                  </a:lnTo>
                  <a:lnTo>
                    <a:pt x="13715" y="97536"/>
                  </a:lnTo>
                  <a:lnTo>
                    <a:pt x="25907" y="103632"/>
                  </a:lnTo>
                  <a:lnTo>
                    <a:pt x="30479" y="106680"/>
                  </a:lnTo>
                  <a:lnTo>
                    <a:pt x="36575" y="109728"/>
                  </a:lnTo>
                  <a:lnTo>
                    <a:pt x="59435" y="118872"/>
                  </a:lnTo>
                  <a:lnTo>
                    <a:pt x="68579" y="121920"/>
                  </a:lnTo>
                  <a:lnTo>
                    <a:pt x="79247" y="124968"/>
                  </a:lnTo>
                  <a:lnTo>
                    <a:pt x="88391" y="126492"/>
                  </a:lnTo>
                  <a:lnTo>
                    <a:pt x="109727" y="132588"/>
                  </a:lnTo>
                  <a:lnTo>
                    <a:pt x="120395" y="134112"/>
                  </a:lnTo>
                  <a:lnTo>
                    <a:pt x="144779" y="137160"/>
                  </a:lnTo>
                  <a:lnTo>
                    <a:pt x="155447" y="138684"/>
                  </a:lnTo>
                  <a:lnTo>
                    <a:pt x="169163" y="141732"/>
                  </a:lnTo>
                  <a:lnTo>
                    <a:pt x="181355" y="143256"/>
                  </a:lnTo>
                  <a:lnTo>
                    <a:pt x="195071" y="143256"/>
                  </a:lnTo>
                  <a:lnTo>
                    <a:pt x="207263" y="144780"/>
                  </a:lnTo>
                  <a:lnTo>
                    <a:pt x="220979" y="144780"/>
                  </a:lnTo>
                  <a:lnTo>
                    <a:pt x="234695" y="146304"/>
                  </a:lnTo>
                  <a:lnTo>
                    <a:pt x="288035" y="146304"/>
                  </a:lnTo>
                  <a:lnTo>
                    <a:pt x="301751" y="144780"/>
                  </a:lnTo>
                  <a:lnTo>
                    <a:pt x="315467" y="144780"/>
                  </a:lnTo>
                  <a:lnTo>
                    <a:pt x="329183" y="143256"/>
                  </a:lnTo>
                  <a:lnTo>
                    <a:pt x="341375" y="143256"/>
                  </a:lnTo>
                  <a:lnTo>
                    <a:pt x="355091" y="141732"/>
                  </a:lnTo>
                  <a:lnTo>
                    <a:pt x="365759" y="140208"/>
                  </a:lnTo>
                  <a:lnTo>
                    <a:pt x="391667" y="137160"/>
                  </a:lnTo>
                  <a:lnTo>
                    <a:pt x="414527" y="134112"/>
                  </a:lnTo>
                  <a:lnTo>
                    <a:pt x="435863" y="128016"/>
                  </a:lnTo>
                  <a:lnTo>
                    <a:pt x="445007" y="126492"/>
                  </a:lnTo>
                  <a:lnTo>
                    <a:pt x="455675" y="123444"/>
                  </a:lnTo>
                  <a:lnTo>
                    <a:pt x="464819" y="120396"/>
                  </a:lnTo>
                  <a:lnTo>
                    <a:pt x="472439" y="117348"/>
                  </a:lnTo>
                  <a:lnTo>
                    <a:pt x="481583" y="114300"/>
                  </a:lnTo>
                  <a:lnTo>
                    <a:pt x="489203" y="111252"/>
                  </a:lnTo>
                  <a:lnTo>
                    <a:pt x="507491" y="102108"/>
                  </a:lnTo>
                  <a:lnTo>
                    <a:pt x="512063" y="99060"/>
                  </a:lnTo>
                  <a:lnTo>
                    <a:pt x="516635" y="94488"/>
                  </a:lnTo>
                  <a:lnTo>
                    <a:pt x="521207" y="91440"/>
                  </a:lnTo>
                  <a:lnTo>
                    <a:pt x="524255" y="88392"/>
                  </a:lnTo>
                  <a:lnTo>
                    <a:pt x="525779" y="83820"/>
                  </a:lnTo>
                  <a:lnTo>
                    <a:pt x="527303" y="8077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6" name="object 1996"/>
            <p:cNvSpPr/>
            <p:nvPr/>
          </p:nvSpPr>
          <p:spPr>
            <a:xfrm>
              <a:off x="3952240" y="3854703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60" h="146685">
                  <a:moveTo>
                    <a:pt x="530351" y="77724"/>
                  </a:moveTo>
                  <a:lnTo>
                    <a:pt x="530351" y="70104"/>
                  </a:lnTo>
                  <a:lnTo>
                    <a:pt x="528827" y="65532"/>
                  </a:lnTo>
                  <a:lnTo>
                    <a:pt x="527304" y="62484"/>
                  </a:lnTo>
                  <a:lnTo>
                    <a:pt x="524256" y="59436"/>
                  </a:lnTo>
                  <a:lnTo>
                    <a:pt x="521208" y="54863"/>
                  </a:lnTo>
                  <a:lnTo>
                    <a:pt x="513588" y="47244"/>
                  </a:lnTo>
                  <a:lnTo>
                    <a:pt x="509015" y="44196"/>
                  </a:lnTo>
                  <a:lnTo>
                    <a:pt x="496824" y="38100"/>
                  </a:lnTo>
                  <a:lnTo>
                    <a:pt x="489204" y="35051"/>
                  </a:lnTo>
                  <a:lnTo>
                    <a:pt x="483108" y="30480"/>
                  </a:lnTo>
                  <a:lnTo>
                    <a:pt x="473963" y="28956"/>
                  </a:lnTo>
                  <a:lnTo>
                    <a:pt x="466344" y="25908"/>
                  </a:lnTo>
                  <a:lnTo>
                    <a:pt x="448056" y="19812"/>
                  </a:lnTo>
                  <a:lnTo>
                    <a:pt x="435863" y="18287"/>
                  </a:lnTo>
                  <a:lnTo>
                    <a:pt x="426720" y="15240"/>
                  </a:lnTo>
                  <a:lnTo>
                    <a:pt x="416051" y="12192"/>
                  </a:lnTo>
                  <a:lnTo>
                    <a:pt x="391668" y="9144"/>
                  </a:lnTo>
                  <a:lnTo>
                    <a:pt x="381000" y="7620"/>
                  </a:lnTo>
                  <a:lnTo>
                    <a:pt x="329184" y="1524"/>
                  </a:lnTo>
                  <a:lnTo>
                    <a:pt x="303275" y="1524"/>
                  </a:lnTo>
                  <a:lnTo>
                    <a:pt x="289560" y="0"/>
                  </a:lnTo>
                  <a:lnTo>
                    <a:pt x="248412" y="0"/>
                  </a:lnTo>
                  <a:lnTo>
                    <a:pt x="234696" y="1524"/>
                  </a:lnTo>
                  <a:lnTo>
                    <a:pt x="208787" y="1524"/>
                  </a:lnTo>
                  <a:lnTo>
                    <a:pt x="195072" y="3048"/>
                  </a:lnTo>
                  <a:lnTo>
                    <a:pt x="182880" y="3048"/>
                  </a:lnTo>
                  <a:lnTo>
                    <a:pt x="169163" y="4572"/>
                  </a:lnTo>
                  <a:lnTo>
                    <a:pt x="156972" y="7620"/>
                  </a:lnTo>
                  <a:lnTo>
                    <a:pt x="132587" y="10668"/>
                  </a:lnTo>
                  <a:lnTo>
                    <a:pt x="111251" y="13716"/>
                  </a:lnTo>
                  <a:lnTo>
                    <a:pt x="99060" y="16763"/>
                  </a:lnTo>
                  <a:lnTo>
                    <a:pt x="89915" y="18287"/>
                  </a:lnTo>
                  <a:lnTo>
                    <a:pt x="79248" y="21336"/>
                  </a:lnTo>
                  <a:lnTo>
                    <a:pt x="60960" y="27432"/>
                  </a:lnTo>
                  <a:lnTo>
                    <a:pt x="53339" y="30480"/>
                  </a:lnTo>
                  <a:lnTo>
                    <a:pt x="44196" y="32004"/>
                  </a:lnTo>
                  <a:lnTo>
                    <a:pt x="38100" y="36575"/>
                  </a:lnTo>
                  <a:lnTo>
                    <a:pt x="19812" y="45720"/>
                  </a:lnTo>
                  <a:lnTo>
                    <a:pt x="15239" y="48768"/>
                  </a:lnTo>
                  <a:lnTo>
                    <a:pt x="12192" y="53340"/>
                  </a:lnTo>
                  <a:lnTo>
                    <a:pt x="7620" y="56387"/>
                  </a:lnTo>
                  <a:lnTo>
                    <a:pt x="4572" y="60960"/>
                  </a:lnTo>
                  <a:lnTo>
                    <a:pt x="1524" y="67056"/>
                  </a:lnTo>
                  <a:lnTo>
                    <a:pt x="0" y="71628"/>
                  </a:lnTo>
                  <a:lnTo>
                    <a:pt x="0" y="74675"/>
                  </a:lnTo>
                  <a:lnTo>
                    <a:pt x="1524" y="79248"/>
                  </a:lnTo>
                  <a:lnTo>
                    <a:pt x="3048" y="82296"/>
                  </a:lnTo>
                  <a:lnTo>
                    <a:pt x="4572" y="86868"/>
                  </a:lnTo>
                  <a:lnTo>
                    <a:pt x="15239" y="97536"/>
                  </a:lnTo>
                  <a:lnTo>
                    <a:pt x="19812" y="100584"/>
                  </a:lnTo>
                  <a:lnTo>
                    <a:pt x="25908" y="105156"/>
                  </a:lnTo>
                  <a:lnTo>
                    <a:pt x="44196" y="114300"/>
                  </a:lnTo>
                  <a:lnTo>
                    <a:pt x="53339" y="117348"/>
                  </a:lnTo>
                  <a:lnTo>
                    <a:pt x="60960" y="120396"/>
                  </a:lnTo>
                  <a:lnTo>
                    <a:pt x="79248" y="126492"/>
                  </a:lnTo>
                  <a:lnTo>
                    <a:pt x="89915" y="128016"/>
                  </a:lnTo>
                  <a:lnTo>
                    <a:pt x="99060" y="131063"/>
                  </a:lnTo>
                  <a:lnTo>
                    <a:pt x="111251" y="134112"/>
                  </a:lnTo>
                  <a:lnTo>
                    <a:pt x="132587" y="137160"/>
                  </a:lnTo>
                  <a:lnTo>
                    <a:pt x="144780" y="138684"/>
                  </a:lnTo>
                  <a:lnTo>
                    <a:pt x="156972" y="141732"/>
                  </a:lnTo>
                  <a:lnTo>
                    <a:pt x="169163" y="143256"/>
                  </a:lnTo>
                  <a:lnTo>
                    <a:pt x="182880" y="143256"/>
                  </a:lnTo>
                  <a:lnTo>
                    <a:pt x="195072" y="144780"/>
                  </a:lnTo>
                  <a:lnTo>
                    <a:pt x="208787" y="144780"/>
                  </a:lnTo>
                  <a:lnTo>
                    <a:pt x="222504" y="146304"/>
                  </a:lnTo>
                  <a:lnTo>
                    <a:pt x="303275" y="146304"/>
                  </a:lnTo>
                  <a:lnTo>
                    <a:pt x="316992" y="144780"/>
                  </a:lnTo>
                  <a:lnTo>
                    <a:pt x="342900" y="144780"/>
                  </a:lnTo>
                  <a:lnTo>
                    <a:pt x="381000" y="140208"/>
                  </a:lnTo>
                  <a:lnTo>
                    <a:pt x="403860" y="137160"/>
                  </a:lnTo>
                  <a:lnTo>
                    <a:pt x="416051" y="134112"/>
                  </a:lnTo>
                  <a:lnTo>
                    <a:pt x="426720" y="132587"/>
                  </a:lnTo>
                  <a:lnTo>
                    <a:pt x="435863" y="129540"/>
                  </a:lnTo>
                  <a:lnTo>
                    <a:pt x="448056" y="128016"/>
                  </a:lnTo>
                  <a:lnTo>
                    <a:pt x="466344" y="121920"/>
                  </a:lnTo>
                  <a:lnTo>
                    <a:pt x="473963" y="118872"/>
                  </a:lnTo>
                  <a:lnTo>
                    <a:pt x="483108" y="115824"/>
                  </a:lnTo>
                  <a:lnTo>
                    <a:pt x="489204" y="112775"/>
                  </a:lnTo>
                  <a:lnTo>
                    <a:pt x="496824" y="109728"/>
                  </a:lnTo>
                  <a:lnTo>
                    <a:pt x="502920" y="106680"/>
                  </a:lnTo>
                  <a:lnTo>
                    <a:pt x="509015" y="102108"/>
                  </a:lnTo>
                  <a:lnTo>
                    <a:pt x="518160" y="96012"/>
                  </a:lnTo>
                  <a:lnTo>
                    <a:pt x="521208" y="91440"/>
                  </a:lnTo>
                  <a:lnTo>
                    <a:pt x="524256" y="88392"/>
                  </a:lnTo>
                  <a:lnTo>
                    <a:pt x="527304" y="83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7" name="object 1997"/>
            <p:cNvSpPr/>
            <p:nvPr/>
          </p:nvSpPr>
          <p:spPr>
            <a:xfrm>
              <a:off x="3952240" y="3854703"/>
              <a:ext cx="530860" cy="146685"/>
            </a:xfrm>
            <a:custGeom>
              <a:avLst/>
              <a:gdLst/>
              <a:ahLst/>
              <a:cxnLst/>
              <a:rect l="l" t="t" r="r" b="b"/>
              <a:pathLst>
                <a:path w="530860" h="146685">
                  <a:moveTo>
                    <a:pt x="530351" y="73151"/>
                  </a:moveTo>
                  <a:lnTo>
                    <a:pt x="530351" y="70104"/>
                  </a:lnTo>
                  <a:lnTo>
                    <a:pt x="528827" y="65532"/>
                  </a:lnTo>
                  <a:lnTo>
                    <a:pt x="527304" y="62484"/>
                  </a:lnTo>
                  <a:lnTo>
                    <a:pt x="524256" y="59436"/>
                  </a:lnTo>
                  <a:lnTo>
                    <a:pt x="521208" y="54863"/>
                  </a:lnTo>
                  <a:lnTo>
                    <a:pt x="513588" y="47244"/>
                  </a:lnTo>
                  <a:lnTo>
                    <a:pt x="509015" y="44196"/>
                  </a:lnTo>
                  <a:lnTo>
                    <a:pt x="496824" y="38100"/>
                  </a:lnTo>
                  <a:lnTo>
                    <a:pt x="489204" y="35051"/>
                  </a:lnTo>
                  <a:lnTo>
                    <a:pt x="483108" y="30480"/>
                  </a:lnTo>
                  <a:lnTo>
                    <a:pt x="473963" y="28956"/>
                  </a:lnTo>
                  <a:lnTo>
                    <a:pt x="466344" y="25908"/>
                  </a:lnTo>
                  <a:lnTo>
                    <a:pt x="448056" y="19812"/>
                  </a:lnTo>
                  <a:lnTo>
                    <a:pt x="435863" y="18287"/>
                  </a:lnTo>
                  <a:lnTo>
                    <a:pt x="426720" y="15240"/>
                  </a:lnTo>
                  <a:lnTo>
                    <a:pt x="416051" y="12192"/>
                  </a:lnTo>
                  <a:lnTo>
                    <a:pt x="391668" y="9144"/>
                  </a:lnTo>
                  <a:lnTo>
                    <a:pt x="381000" y="7620"/>
                  </a:lnTo>
                  <a:lnTo>
                    <a:pt x="367284" y="6096"/>
                  </a:lnTo>
                  <a:lnTo>
                    <a:pt x="342900" y="3048"/>
                  </a:lnTo>
                  <a:lnTo>
                    <a:pt x="329184" y="1524"/>
                  </a:lnTo>
                  <a:lnTo>
                    <a:pt x="303275" y="1524"/>
                  </a:lnTo>
                  <a:lnTo>
                    <a:pt x="289560" y="0"/>
                  </a:lnTo>
                  <a:lnTo>
                    <a:pt x="248412" y="0"/>
                  </a:lnTo>
                  <a:lnTo>
                    <a:pt x="234696" y="1524"/>
                  </a:lnTo>
                  <a:lnTo>
                    <a:pt x="208787" y="1524"/>
                  </a:lnTo>
                  <a:lnTo>
                    <a:pt x="195072" y="3048"/>
                  </a:lnTo>
                  <a:lnTo>
                    <a:pt x="182880" y="3048"/>
                  </a:lnTo>
                  <a:lnTo>
                    <a:pt x="169163" y="4572"/>
                  </a:lnTo>
                  <a:lnTo>
                    <a:pt x="156972" y="7620"/>
                  </a:lnTo>
                  <a:lnTo>
                    <a:pt x="132587" y="10668"/>
                  </a:lnTo>
                  <a:lnTo>
                    <a:pt x="111251" y="13716"/>
                  </a:lnTo>
                  <a:lnTo>
                    <a:pt x="99060" y="16763"/>
                  </a:lnTo>
                  <a:lnTo>
                    <a:pt x="89915" y="18287"/>
                  </a:lnTo>
                  <a:lnTo>
                    <a:pt x="79248" y="21336"/>
                  </a:lnTo>
                  <a:lnTo>
                    <a:pt x="60960" y="27432"/>
                  </a:lnTo>
                  <a:lnTo>
                    <a:pt x="53339" y="30480"/>
                  </a:lnTo>
                  <a:lnTo>
                    <a:pt x="44196" y="32004"/>
                  </a:lnTo>
                  <a:lnTo>
                    <a:pt x="38100" y="36575"/>
                  </a:lnTo>
                  <a:lnTo>
                    <a:pt x="19812" y="45720"/>
                  </a:lnTo>
                  <a:lnTo>
                    <a:pt x="15239" y="48768"/>
                  </a:lnTo>
                  <a:lnTo>
                    <a:pt x="12192" y="53340"/>
                  </a:lnTo>
                  <a:lnTo>
                    <a:pt x="7620" y="56387"/>
                  </a:lnTo>
                  <a:lnTo>
                    <a:pt x="4572" y="60960"/>
                  </a:lnTo>
                  <a:lnTo>
                    <a:pt x="1524" y="67056"/>
                  </a:lnTo>
                  <a:lnTo>
                    <a:pt x="0" y="71628"/>
                  </a:lnTo>
                  <a:lnTo>
                    <a:pt x="0" y="74675"/>
                  </a:lnTo>
                  <a:lnTo>
                    <a:pt x="1524" y="79248"/>
                  </a:lnTo>
                  <a:lnTo>
                    <a:pt x="3048" y="82296"/>
                  </a:lnTo>
                  <a:lnTo>
                    <a:pt x="4572" y="86868"/>
                  </a:lnTo>
                  <a:lnTo>
                    <a:pt x="15239" y="97536"/>
                  </a:lnTo>
                  <a:lnTo>
                    <a:pt x="19812" y="100584"/>
                  </a:lnTo>
                  <a:lnTo>
                    <a:pt x="25908" y="105156"/>
                  </a:lnTo>
                  <a:lnTo>
                    <a:pt x="44196" y="114300"/>
                  </a:lnTo>
                  <a:lnTo>
                    <a:pt x="53339" y="117348"/>
                  </a:lnTo>
                  <a:lnTo>
                    <a:pt x="60960" y="120396"/>
                  </a:lnTo>
                  <a:lnTo>
                    <a:pt x="79248" y="126492"/>
                  </a:lnTo>
                  <a:lnTo>
                    <a:pt x="89915" y="128016"/>
                  </a:lnTo>
                  <a:lnTo>
                    <a:pt x="99060" y="131063"/>
                  </a:lnTo>
                  <a:lnTo>
                    <a:pt x="111251" y="134112"/>
                  </a:lnTo>
                  <a:lnTo>
                    <a:pt x="132587" y="137160"/>
                  </a:lnTo>
                  <a:lnTo>
                    <a:pt x="144780" y="138684"/>
                  </a:lnTo>
                  <a:lnTo>
                    <a:pt x="156972" y="141732"/>
                  </a:lnTo>
                  <a:lnTo>
                    <a:pt x="169163" y="143256"/>
                  </a:lnTo>
                  <a:lnTo>
                    <a:pt x="182880" y="143256"/>
                  </a:lnTo>
                  <a:lnTo>
                    <a:pt x="195072" y="144780"/>
                  </a:lnTo>
                  <a:lnTo>
                    <a:pt x="208787" y="144780"/>
                  </a:lnTo>
                  <a:lnTo>
                    <a:pt x="222504" y="146304"/>
                  </a:lnTo>
                  <a:lnTo>
                    <a:pt x="303275" y="146304"/>
                  </a:lnTo>
                  <a:lnTo>
                    <a:pt x="316992" y="144780"/>
                  </a:lnTo>
                  <a:lnTo>
                    <a:pt x="342900" y="144780"/>
                  </a:lnTo>
                  <a:lnTo>
                    <a:pt x="367284" y="141732"/>
                  </a:lnTo>
                  <a:lnTo>
                    <a:pt x="381000" y="140208"/>
                  </a:lnTo>
                  <a:lnTo>
                    <a:pt x="391668" y="138684"/>
                  </a:lnTo>
                  <a:lnTo>
                    <a:pt x="403860" y="137160"/>
                  </a:lnTo>
                  <a:lnTo>
                    <a:pt x="416051" y="134112"/>
                  </a:lnTo>
                  <a:lnTo>
                    <a:pt x="426720" y="132587"/>
                  </a:lnTo>
                  <a:lnTo>
                    <a:pt x="435863" y="129540"/>
                  </a:lnTo>
                  <a:lnTo>
                    <a:pt x="448056" y="128016"/>
                  </a:lnTo>
                  <a:lnTo>
                    <a:pt x="466344" y="121920"/>
                  </a:lnTo>
                  <a:lnTo>
                    <a:pt x="473963" y="118872"/>
                  </a:lnTo>
                  <a:lnTo>
                    <a:pt x="483108" y="115824"/>
                  </a:lnTo>
                  <a:lnTo>
                    <a:pt x="489204" y="112775"/>
                  </a:lnTo>
                  <a:lnTo>
                    <a:pt x="496824" y="109728"/>
                  </a:lnTo>
                  <a:lnTo>
                    <a:pt x="502920" y="106680"/>
                  </a:lnTo>
                  <a:lnTo>
                    <a:pt x="509015" y="102108"/>
                  </a:lnTo>
                  <a:lnTo>
                    <a:pt x="518160" y="96012"/>
                  </a:lnTo>
                  <a:lnTo>
                    <a:pt x="521208" y="91440"/>
                  </a:lnTo>
                  <a:lnTo>
                    <a:pt x="524256" y="88392"/>
                  </a:lnTo>
                  <a:lnTo>
                    <a:pt x="527304" y="83820"/>
                  </a:lnTo>
                  <a:lnTo>
                    <a:pt x="530351" y="77724"/>
                  </a:lnTo>
                  <a:lnTo>
                    <a:pt x="530351" y="7315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98" name="object 1998"/>
          <p:cNvSpPr txBox="1"/>
          <p:nvPr/>
        </p:nvSpPr>
        <p:spPr>
          <a:xfrm>
            <a:off x="4003040" y="3380498"/>
            <a:ext cx="1629410" cy="721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9695">
              <a:lnSpc>
                <a:spcPts val="484"/>
              </a:lnSpc>
              <a:spcBef>
                <a:spcPts val="95"/>
              </a:spcBef>
            </a:pPr>
            <a:r>
              <a:rPr sz="450" i="1" spc="-10" dirty="0">
                <a:latin typeface="Times New Roman"/>
                <a:cs typeface="Times New Roman"/>
              </a:rPr>
              <a:t>AS </a:t>
            </a:r>
            <a:r>
              <a:rPr sz="450" i="1" spc="-5" dirty="0">
                <a:latin typeface="Times New Roman"/>
                <a:cs typeface="Times New Roman"/>
              </a:rPr>
              <a:t>I </a:t>
            </a:r>
            <a:r>
              <a:rPr sz="450" i="1" spc="-25" dirty="0">
                <a:latin typeface="Times New Roman"/>
                <a:cs typeface="Times New Roman"/>
              </a:rPr>
              <a:t>C/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r>
              <a:rPr sz="450" i="1" spc="-25" dirty="0">
                <a:latin typeface="Times New Roman"/>
                <a:cs typeface="Times New Roman"/>
              </a:rPr>
              <a:t>FPGA</a:t>
            </a:r>
            <a:endParaRPr sz="450">
              <a:latin typeface="Times New Roman"/>
              <a:cs typeface="Times New Roman"/>
            </a:endParaRPr>
          </a:p>
          <a:p>
            <a:pPr marL="99695">
              <a:lnSpc>
                <a:spcPts val="484"/>
              </a:lnSpc>
            </a:pPr>
            <a:r>
              <a:rPr sz="450" i="1" spc="20" dirty="0">
                <a:latin typeface="Times New Roman"/>
                <a:cs typeface="Times New Roman"/>
              </a:rPr>
              <a:t>gat </a:t>
            </a:r>
            <a:r>
              <a:rPr sz="450" i="1" spc="-5" dirty="0">
                <a:latin typeface="Times New Roman"/>
                <a:cs typeface="Times New Roman"/>
              </a:rPr>
              <a:t>e</a:t>
            </a: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00">
              <a:latin typeface="Times New Roman"/>
              <a:cs typeface="Times New Roman"/>
            </a:endParaRPr>
          </a:p>
          <a:p>
            <a:pPr marL="72390">
              <a:lnSpc>
                <a:spcPts val="484"/>
              </a:lnSpc>
              <a:spcBef>
                <a:spcPts val="5"/>
              </a:spcBef>
              <a:tabLst>
                <a:tab pos="542925" algn="l"/>
                <a:tab pos="1096645" algn="l"/>
              </a:tabLst>
            </a:pPr>
            <a:r>
              <a:rPr sz="450" i="1" dirty="0">
                <a:latin typeface="Times New Roman"/>
                <a:cs typeface="Times New Roman"/>
              </a:rPr>
              <a:t>Te </a:t>
            </a:r>
            <a:r>
              <a:rPr sz="450" i="1" spc="-5" dirty="0">
                <a:latin typeface="Times New Roman"/>
                <a:cs typeface="Times New Roman"/>
              </a:rPr>
              <a:t>s t </a:t>
            </a:r>
            <a:r>
              <a:rPr sz="450" i="1" spc="10" dirty="0">
                <a:latin typeface="Times New Roman"/>
                <a:cs typeface="Times New Roman"/>
              </a:rPr>
              <a:t>be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nc</a:t>
            </a:r>
            <a:r>
              <a:rPr sz="450" i="1" spc="-45" dirty="0">
                <a:latin typeface="Times New Roman"/>
                <a:cs typeface="Times New Roman"/>
              </a:rPr>
              <a:t> </a:t>
            </a:r>
            <a:r>
              <a:rPr sz="450" i="1" spc="15" dirty="0">
                <a:latin typeface="Times New Roman"/>
                <a:cs typeface="Times New Roman"/>
              </a:rPr>
              <a:t>h,	</a:t>
            </a:r>
            <a:r>
              <a:rPr sz="675" i="1" spc="44" baseline="6172" dirty="0">
                <a:latin typeface="Times New Roman"/>
                <a:cs typeface="Times New Roman"/>
              </a:rPr>
              <a:t>St </a:t>
            </a:r>
            <a:r>
              <a:rPr sz="675" i="1" spc="-7" baseline="6172" dirty="0">
                <a:latin typeface="Times New Roman"/>
                <a:cs typeface="Times New Roman"/>
              </a:rPr>
              <a:t>i</a:t>
            </a:r>
            <a:r>
              <a:rPr sz="675" i="1" baseline="6172" dirty="0">
                <a:latin typeface="Times New Roman"/>
                <a:cs typeface="Times New Roman"/>
              </a:rPr>
              <a:t> </a:t>
            </a:r>
            <a:r>
              <a:rPr sz="675" i="1" spc="-22" baseline="6172" dirty="0">
                <a:latin typeface="Times New Roman"/>
                <a:cs typeface="Times New Roman"/>
              </a:rPr>
              <a:t>mul</a:t>
            </a:r>
            <a:r>
              <a:rPr sz="675" i="1" spc="37" baseline="6172" dirty="0">
                <a:latin typeface="Times New Roman"/>
                <a:cs typeface="Times New Roman"/>
              </a:rPr>
              <a:t> </a:t>
            </a:r>
            <a:r>
              <a:rPr sz="675" i="1" spc="-7" baseline="6172" dirty="0">
                <a:latin typeface="Times New Roman"/>
                <a:cs typeface="Times New Roman"/>
              </a:rPr>
              <a:t>i</a:t>
            </a:r>
            <a:r>
              <a:rPr sz="675" i="1" u="sng" spc="-7" baseline="61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75" i="1" spc="-7" baseline="6172" dirty="0">
                <a:latin typeface="Times New Roman"/>
                <a:cs typeface="Times New Roman"/>
              </a:rPr>
              <a:t>	</a:t>
            </a:r>
            <a:r>
              <a:rPr sz="450" spc="-10" dirty="0">
                <a:latin typeface="Times New Roman"/>
                <a:cs typeface="Times New Roman"/>
              </a:rPr>
              <a:t>Functional </a:t>
            </a:r>
            <a:r>
              <a:rPr sz="450" spc="-5" dirty="0">
                <a:latin typeface="Times New Roman"/>
                <a:cs typeface="Times New Roman"/>
              </a:rPr>
              <a:t>simulation</a:t>
            </a:r>
            <a:endParaRPr sz="450">
              <a:latin typeface="Times New Roman"/>
              <a:cs typeface="Times New Roman"/>
            </a:endParaRPr>
          </a:p>
          <a:p>
            <a:pPr marL="72390">
              <a:lnSpc>
                <a:spcPts val="484"/>
              </a:lnSpc>
              <a:tabLst>
                <a:tab pos="542925" algn="l"/>
              </a:tabLst>
            </a:pPr>
            <a:r>
              <a:rPr sz="450" i="1" spc="15" dirty="0">
                <a:latin typeface="Times New Roman"/>
                <a:cs typeface="Times New Roman"/>
              </a:rPr>
              <a:t>be h.</a:t>
            </a:r>
            <a:r>
              <a:rPr sz="450" i="1" spc="-1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mode</a:t>
            </a:r>
            <a:r>
              <a:rPr sz="450" i="1" spc="-5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l	</a:t>
            </a:r>
            <a:r>
              <a:rPr sz="675" i="1" spc="-15" baseline="6172" dirty="0">
                <a:latin typeface="Times New Roman"/>
                <a:cs typeface="Times New Roman"/>
              </a:rPr>
              <a:t>Re </a:t>
            </a:r>
            <a:r>
              <a:rPr sz="675" i="1" spc="67" baseline="6172" dirty="0">
                <a:latin typeface="Times New Roman"/>
                <a:cs typeface="Times New Roman"/>
              </a:rPr>
              <a:t>sponse</a:t>
            </a:r>
            <a:r>
              <a:rPr sz="675" i="1" spc="-135" baseline="6172" dirty="0">
                <a:latin typeface="Times New Roman"/>
                <a:cs typeface="Times New Roman"/>
              </a:rPr>
              <a:t> </a:t>
            </a:r>
            <a:r>
              <a:rPr sz="675" i="1" spc="-7" baseline="6172" dirty="0">
                <a:latin typeface="Times New Roman"/>
                <a:cs typeface="Times New Roman"/>
              </a:rPr>
              <a:t>s</a:t>
            </a:r>
            <a:endParaRPr sz="675" baseline="617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00">
              <a:latin typeface="Times New Roman"/>
              <a:cs typeface="Times New Roman"/>
            </a:endParaRPr>
          </a:p>
          <a:p>
            <a:pPr marL="25400" marR="1101725">
              <a:lnSpc>
                <a:spcPts val="440"/>
              </a:lnSpc>
            </a:pPr>
            <a:r>
              <a:rPr sz="450" i="1" spc="15" dirty="0">
                <a:latin typeface="Times New Roman"/>
                <a:cs typeface="Times New Roman"/>
              </a:rPr>
              <a:t>Aut</a:t>
            </a:r>
            <a:r>
              <a:rPr sz="450" i="1" spc="-15" dirty="0">
                <a:latin typeface="Times New Roman"/>
                <a:cs typeface="Times New Roman"/>
              </a:rPr>
              <a:t> </a:t>
            </a:r>
            <a:r>
              <a:rPr sz="450" i="1" spc="5" dirty="0">
                <a:latin typeface="Times New Roman"/>
                <a:cs typeface="Times New Roman"/>
              </a:rPr>
              <a:t>omat</a:t>
            </a:r>
            <a:r>
              <a:rPr sz="450" i="1" spc="-15" dirty="0">
                <a:latin typeface="Times New Roman"/>
                <a:cs typeface="Times New Roman"/>
              </a:rPr>
              <a:t> </a:t>
            </a:r>
            <a:r>
              <a:rPr sz="450" i="1" spc="20" dirty="0">
                <a:latin typeface="Times New Roman"/>
                <a:cs typeface="Times New Roman"/>
              </a:rPr>
              <a:t>i</a:t>
            </a:r>
            <a:r>
              <a:rPr sz="450" i="1" spc="-15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c</a:t>
            </a:r>
            <a:r>
              <a:rPr sz="450" i="1" spc="-6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/</a:t>
            </a:r>
            <a:r>
              <a:rPr sz="450" i="1" spc="5" dirty="0">
                <a:latin typeface="Times New Roman"/>
                <a:cs typeface="Times New Roman"/>
              </a:rPr>
              <a:t> </a:t>
            </a:r>
            <a:r>
              <a:rPr sz="450" i="1" spc="-35" dirty="0">
                <a:latin typeface="Times New Roman"/>
                <a:cs typeface="Times New Roman"/>
              </a:rPr>
              <a:t>ma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20" dirty="0">
                <a:latin typeface="Times New Roman"/>
                <a:cs typeface="Times New Roman"/>
              </a:rPr>
              <a:t>nua  </a:t>
            </a:r>
            <a:r>
              <a:rPr sz="450" i="1" spc="-5" dirty="0">
                <a:latin typeface="Times New Roman"/>
                <a:cs typeface="Times New Roman"/>
              </a:rPr>
              <a:t>c </a:t>
            </a:r>
            <a:r>
              <a:rPr sz="450" i="1" spc="20" dirty="0">
                <a:latin typeface="Times New Roman"/>
                <a:cs typeface="Times New Roman"/>
              </a:rPr>
              <a:t>ons</a:t>
            </a:r>
            <a:r>
              <a:rPr sz="450" i="1" spc="-80" dirty="0">
                <a:latin typeface="Times New Roman"/>
                <a:cs typeface="Times New Roman"/>
              </a:rPr>
              <a:t> </a:t>
            </a:r>
            <a:r>
              <a:rPr sz="450" i="1" spc="-5" dirty="0">
                <a:latin typeface="Times New Roman"/>
                <a:cs typeface="Times New Roman"/>
              </a:rPr>
              <a:t>t r </a:t>
            </a:r>
            <a:r>
              <a:rPr sz="450" i="1" spc="15" dirty="0">
                <a:latin typeface="Times New Roman"/>
                <a:cs typeface="Times New Roman"/>
              </a:rPr>
              <a:t>ai </a:t>
            </a:r>
            <a:r>
              <a:rPr sz="450" i="1" spc="-5" dirty="0">
                <a:latin typeface="Times New Roman"/>
                <a:cs typeface="Times New Roman"/>
              </a:rPr>
              <a:t>n</a:t>
            </a:r>
            <a:endParaRPr sz="450">
              <a:latin typeface="Times New Roman"/>
              <a:cs typeface="Times New Roman"/>
            </a:endParaRPr>
          </a:p>
          <a:p>
            <a:pPr marL="746125">
              <a:lnSpc>
                <a:spcPct val="100000"/>
              </a:lnSpc>
              <a:spcBef>
                <a:spcPts val="200"/>
              </a:spcBef>
            </a:pPr>
            <a:r>
              <a:rPr sz="450" spc="-5" dirty="0">
                <a:latin typeface="Times New Roman"/>
                <a:cs typeface="Times New Roman"/>
              </a:rPr>
              <a:t>Functional </a:t>
            </a:r>
            <a:r>
              <a:rPr sz="450" spc="-10" dirty="0">
                <a:latin typeface="Times New Roman"/>
                <a:cs typeface="Times New Roman"/>
              </a:rPr>
              <a:t>errors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1999" name="object 1999"/>
          <p:cNvGrpSpPr/>
          <p:nvPr/>
        </p:nvGrpSpPr>
        <p:grpSpPr>
          <a:xfrm>
            <a:off x="4486402" y="3920997"/>
            <a:ext cx="1683385" cy="1957705"/>
            <a:chOff x="4486402" y="3920997"/>
            <a:chExt cx="1683385" cy="1957705"/>
          </a:xfrm>
        </p:grpSpPr>
        <p:sp>
          <p:nvSpPr>
            <p:cNvPr id="2000" name="object 2000"/>
            <p:cNvSpPr/>
            <p:nvPr/>
          </p:nvSpPr>
          <p:spPr>
            <a:xfrm>
              <a:off x="4487164" y="3921759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1524" y="0"/>
                  </a:move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1" name="object 2001"/>
            <p:cNvSpPr/>
            <p:nvPr/>
          </p:nvSpPr>
          <p:spPr>
            <a:xfrm>
              <a:off x="4487164" y="3921759"/>
              <a:ext cx="1905" cy="6350"/>
            </a:xfrm>
            <a:custGeom>
              <a:avLst/>
              <a:gdLst/>
              <a:ahLst/>
              <a:cxnLst/>
              <a:rect l="l" t="t" r="r" b="b"/>
              <a:pathLst>
                <a:path w="1904" h="6350">
                  <a:moveTo>
                    <a:pt x="0" y="6095"/>
                  </a:moveTo>
                  <a:lnTo>
                    <a:pt x="1524" y="0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2" name="object 2002"/>
            <p:cNvSpPr/>
            <p:nvPr/>
          </p:nvSpPr>
          <p:spPr>
            <a:xfrm>
              <a:off x="4616704" y="40802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3" name="object 2003"/>
            <p:cNvSpPr/>
            <p:nvPr/>
          </p:nvSpPr>
          <p:spPr>
            <a:xfrm>
              <a:off x="4616704" y="40802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4" name="object 2004"/>
            <p:cNvSpPr/>
            <p:nvPr/>
          </p:nvSpPr>
          <p:spPr>
            <a:xfrm>
              <a:off x="4487164" y="392175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0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6095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5" name="object 2005"/>
            <p:cNvSpPr/>
            <p:nvPr/>
          </p:nvSpPr>
          <p:spPr>
            <a:xfrm>
              <a:off x="4487164" y="392175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6095"/>
                  </a:moveTo>
                  <a:lnTo>
                    <a:pt x="1524" y="0"/>
                  </a:lnTo>
                  <a:lnTo>
                    <a:pt x="7620" y="0"/>
                  </a:lnTo>
                  <a:lnTo>
                    <a:pt x="6096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6" name="object 2006"/>
            <p:cNvSpPr/>
            <p:nvPr/>
          </p:nvSpPr>
          <p:spPr>
            <a:xfrm>
              <a:off x="4513072" y="39263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5" y="4571"/>
                  </a:moveTo>
                  <a:lnTo>
                    <a:pt x="6095" y="1523"/>
                  </a:lnTo>
                  <a:lnTo>
                    <a:pt x="4572" y="1523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6095"/>
                  </a:lnTo>
                  <a:lnTo>
                    <a:pt x="3048" y="7619"/>
                  </a:lnTo>
                  <a:lnTo>
                    <a:pt x="4572" y="7619"/>
                  </a:lnTo>
                  <a:lnTo>
                    <a:pt x="4572" y="6095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7" name="object 2007"/>
            <p:cNvSpPr/>
            <p:nvPr/>
          </p:nvSpPr>
          <p:spPr>
            <a:xfrm>
              <a:off x="4513072" y="3926331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5"/>
                  </a:moveTo>
                  <a:lnTo>
                    <a:pt x="3048" y="0"/>
                  </a:lnTo>
                  <a:lnTo>
                    <a:pt x="4572" y="0"/>
                  </a:lnTo>
                  <a:lnTo>
                    <a:pt x="4572" y="1523"/>
                  </a:lnTo>
                  <a:lnTo>
                    <a:pt x="6095" y="1523"/>
                  </a:lnTo>
                  <a:lnTo>
                    <a:pt x="6095" y="4571"/>
                  </a:lnTo>
                  <a:lnTo>
                    <a:pt x="4572" y="6095"/>
                  </a:lnTo>
                  <a:lnTo>
                    <a:pt x="4572" y="7619"/>
                  </a:lnTo>
                  <a:lnTo>
                    <a:pt x="3048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8" name="object 2008"/>
            <p:cNvSpPr/>
            <p:nvPr/>
          </p:nvSpPr>
          <p:spPr>
            <a:xfrm>
              <a:off x="4513072" y="39263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3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1524" y="1523"/>
                  </a:lnTo>
                  <a:lnTo>
                    <a:pt x="0" y="1523"/>
                  </a:lnTo>
                  <a:lnTo>
                    <a:pt x="0" y="4571"/>
                  </a:lnTo>
                  <a:lnTo>
                    <a:pt x="3048" y="7619"/>
                  </a:lnTo>
                  <a:lnTo>
                    <a:pt x="7619" y="7619"/>
                  </a:lnTo>
                  <a:lnTo>
                    <a:pt x="914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9" name="object 2009"/>
            <p:cNvSpPr/>
            <p:nvPr/>
          </p:nvSpPr>
          <p:spPr>
            <a:xfrm>
              <a:off x="4513072" y="392633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8" y="7619"/>
                  </a:moveTo>
                  <a:lnTo>
                    <a:pt x="0" y="4571"/>
                  </a:lnTo>
                  <a:lnTo>
                    <a:pt x="0" y="1523"/>
                  </a:lnTo>
                  <a:lnTo>
                    <a:pt x="1524" y="1523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9143" y="1523"/>
                  </a:lnTo>
                  <a:lnTo>
                    <a:pt x="7619" y="7619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0" name="object 2010"/>
            <p:cNvSpPr/>
            <p:nvPr/>
          </p:nvSpPr>
          <p:spPr>
            <a:xfrm>
              <a:off x="4538980" y="39369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1524"/>
                  </a:lnTo>
                  <a:lnTo>
                    <a:pt x="6096" y="1524"/>
                  </a:lnTo>
                  <a:lnTo>
                    <a:pt x="3048" y="0"/>
                  </a:lnTo>
                  <a:lnTo>
                    <a:pt x="0" y="4572"/>
                  </a:lnTo>
                  <a:lnTo>
                    <a:pt x="3048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1" name="object 2011"/>
            <p:cNvSpPr/>
            <p:nvPr/>
          </p:nvSpPr>
          <p:spPr>
            <a:xfrm>
              <a:off x="4538980" y="39369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4572"/>
                  </a:moveTo>
                  <a:lnTo>
                    <a:pt x="3048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3048" y="76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2" name="object 2012"/>
            <p:cNvSpPr/>
            <p:nvPr/>
          </p:nvSpPr>
          <p:spPr>
            <a:xfrm>
              <a:off x="4540504" y="39369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4572" y="762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3" name="object 2013"/>
            <p:cNvSpPr/>
            <p:nvPr/>
          </p:nvSpPr>
          <p:spPr>
            <a:xfrm>
              <a:off x="4540504" y="393699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1524" y="7620"/>
                  </a:move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7620" y="1524"/>
                  </a:lnTo>
                  <a:lnTo>
                    <a:pt x="4572" y="7620"/>
                  </a:lnTo>
                  <a:lnTo>
                    <a:pt x="1524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4" name="object 2014"/>
            <p:cNvSpPr/>
            <p:nvPr/>
          </p:nvSpPr>
          <p:spPr>
            <a:xfrm>
              <a:off x="4561840" y="39522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7620"/>
                  </a:moveTo>
                  <a:lnTo>
                    <a:pt x="9144" y="3048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3048" y="7620"/>
                  </a:lnTo>
                  <a:lnTo>
                    <a:pt x="4572" y="7620"/>
                  </a:lnTo>
                  <a:lnTo>
                    <a:pt x="4572" y="9144"/>
                  </a:lnTo>
                  <a:lnTo>
                    <a:pt x="7620" y="9144"/>
                  </a:lnTo>
                  <a:lnTo>
                    <a:pt x="7620" y="7620"/>
                  </a:lnTo>
                  <a:lnTo>
                    <a:pt x="9144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5" name="object 2015"/>
            <p:cNvSpPr/>
            <p:nvPr/>
          </p:nvSpPr>
          <p:spPr>
            <a:xfrm>
              <a:off x="4561840" y="39522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3048"/>
                  </a:moveTo>
                  <a:lnTo>
                    <a:pt x="3048" y="0"/>
                  </a:lnTo>
                  <a:lnTo>
                    <a:pt x="9144" y="3048"/>
                  </a:lnTo>
                  <a:lnTo>
                    <a:pt x="9144" y="7620"/>
                  </a:lnTo>
                  <a:lnTo>
                    <a:pt x="7620" y="7620"/>
                  </a:lnTo>
                  <a:lnTo>
                    <a:pt x="7620" y="9144"/>
                  </a:lnTo>
                  <a:lnTo>
                    <a:pt x="4572" y="9144"/>
                  </a:lnTo>
                  <a:lnTo>
                    <a:pt x="4572" y="7620"/>
                  </a:lnTo>
                  <a:lnTo>
                    <a:pt x="3048" y="7620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6" name="object 2016"/>
            <p:cNvSpPr/>
            <p:nvPr/>
          </p:nvSpPr>
          <p:spPr>
            <a:xfrm>
              <a:off x="4564888" y="395376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1524"/>
                  </a:move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609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7" name="object 2017"/>
            <p:cNvSpPr/>
            <p:nvPr/>
          </p:nvSpPr>
          <p:spPr>
            <a:xfrm>
              <a:off x="4564888" y="395376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1524" y="6096"/>
                  </a:move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1524" y="7620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8" name="object 2018"/>
            <p:cNvSpPr/>
            <p:nvPr/>
          </p:nvSpPr>
          <p:spPr>
            <a:xfrm>
              <a:off x="4581652" y="39705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4572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4572" y="9144"/>
                  </a:lnTo>
                  <a:lnTo>
                    <a:pt x="9144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9" name="object 2019"/>
            <p:cNvSpPr/>
            <p:nvPr/>
          </p:nvSpPr>
          <p:spPr>
            <a:xfrm>
              <a:off x="4581652" y="39705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572"/>
                  </a:moveTo>
                  <a:lnTo>
                    <a:pt x="4572" y="0"/>
                  </a:lnTo>
                  <a:lnTo>
                    <a:pt x="9144" y="4572"/>
                  </a:lnTo>
                  <a:lnTo>
                    <a:pt x="4572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0" name="object 2020"/>
            <p:cNvSpPr/>
            <p:nvPr/>
          </p:nvSpPr>
          <p:spPr>
            <a:xfrm>
              <a:off x="4596892" y="39933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6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4572" y="9144"/>
                  </a:lnTo>
                  <a:lnTo>
                    <a:pt x="914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1" name="object 2021"/>
            <p:cNvSpPr/>
            <p:nvPr/>
          </p:nvSpPr>
          <p:spPr>
            <a:xfrm>
              <a:off x="4596892" y="39933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3048"/>
                  </a:moveTo>
                  <a:lnTo>
                    <a:pt x="6096" y="0"/>
                  </a:lnTo>
                  <a:lnTo>
                    <a:pt x="9144" y="6096"/>
                  </a:lnTo>
                  <a:lnTo>
                    <a:pt x="4572" y="9144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2" name="object 2022"/>
            <p:cNvSpPr/>
            <p:nvPr/>
          </p:nvSpPr>
          <p:spPr>
            <a:xfrm>
              <a:off x="4609084" y="40177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4572"/>
                  </a:moveTo>
                  <a:lnTo>
                    <a:pt x="7619" y="3048"/>
                  </a:lnTo>
                  <a:lnTo>
                    <a:pt x="6095" y="0"/>
                  </a:lnTo>
                  <a:lnTo>
                    <a:pt x="0" y="3048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1" y="7619"/>
                  </a:lnTo>
                  <a:lnTo>
                    <a:pt x="6095" y="6095"/>
                  </a:lnTo>
                  <a:lnTo>
                    <a:pt x="6095" y="4572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3" name="object 2023"/>
            <p:cNvSpPr/>
            <p:nvPr/>
          </p:nvSpPr>
          <p:spPr>
            <a:xfrm>
              <a:off x="4609084" y="40177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3048"/>
                  </a:moveTo>
                  <a:lnTo>
                    <a:pt x="6095" y="0"/>
                  </a:lnTo>
                  <a:lnTo>
                    <a:pt x="7619" y="3048"/>
                  </a:lnTo>
                  <a:lnTo>
                    <a:pt x="7619" y="4572"/>
                  </a:lnTo>
                  <a:lnTo>
                    <a:pt x="6095" y="4572"/>
                  </a:lnTo>
                  <a:lnTo>
                    <a:pt x="6095" y="6095"/>
                  </a:lnTo>
                  <a:lnTo>
                    <a:pt x="4571" y="7619"/>
                  </a:lnTo>
                  <a:lnTo>
                    <a:pt x="1524" y="7619"/>
                  </a:lnTo>
                  <a:lnTo>
                    <a:pt x="1524" y="6095"/>
                  </a:lnTo>
                  <a:lnTo>
                    <a:pt x="0" y="6095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4" name="object 2024"/>
            <p:cNvSpPr/>
            <p:nvPr/>
          </p:nvSpPr>
          <p:spPr>
            <a:xfrm>
              <a:off x="4609084" y="401777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7619"/>
                  </a:moveTo>
                  <a:lnTo>
                    <a:pt x="6095" y="3048"/>
                  </a:lnTo>
                  <a:lnTo>
                    <a:pt x="6095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9143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5" name="object 2025"/>
            <p:cNvSpPr/>
            <p:nvPr/>
          </p:nvSpPr>
          <p:spPr>
            <a:xfrm>
              <a:off x="4609084" y="4017771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4572"/>
                  </a:move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5" y="0"/>
                  </a:lnTo>
                  <a:lnTo>
                    <a:pt x="6095" y="3048"/>
                  </a:lnTo>
                  <a:lnTo>
                    <a:pt x="7619" y="7619"/>
                  </a:lnTo>
                  <a:lnTo>
                    <a:pt x="1524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6" name="object 2026"/>
            <p:cNvSpPr/>
            <p:nvPr/>
          </p:nvSpPr>
          <p:spPr>
            <a:xfrm>
              <a:off x="4615180" y="40452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7" name="object 2027"/>
            <p:cNvSpPr/>
            <p:nvPr/>
          </p:nvSpPr>
          <p:spPr>
            <a:xfrm>
              <a:off x="4615180" y="40452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1524"/>
                  </a:moveTo>
                  <a:lnTo>
                    <a:pt x="7620" y="0"/>
                  </a:lnTo>
                  <a:lnTo>
                    <a:pt x="7620" y="7620"/>
                  </a:lnTo>
                  <a:lnTo>
                    <a:pt x="1524" y="7620"/>
                  </a:lnTo>
                  <a:lnTo>
                    <a:pt x="1524" y="6096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8" name="object 2028"/>
            <p:cNvSpPr/>
            <p:nvPr/>
          </p:nvSpPr>
          <p:spPr>
            <a:xfrm>
              <a:off x="4616704" y="40467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9" name="object 2029"/>
            <p:cNvSpPr/>
            <p:nvPr/>
          </p:nvSpPr>
          <p:spPr>
            <a:xfrm>
              <a:off x="4616704" y="404672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3048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0" y="6096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0" name="object 2030"/>
            <p:cNvSpPr/>
            <p:nvPr/>
          </p:nvSpPr>
          <p:spPr>
            <a:xfrm>
              <a:off x="4616704" y="407415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0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6095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1" name="object 2031"/>
            <p:cNvSpPr/>
            <p:nvPr/>
          </p:nvSpPr>
          <p:spPr>
            <a:xfrm>
              <a:off x="4616704" y="407415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0"/>
                  </a:moveTo>
                  <a:lnTo>
                    <a:pt x="7620" y="0"/>
                  </a:lnTo>
                  <a:lnTo>
                    <a:pt x="6096" y="6095"/>
                  </a:lnTo>
                  <a:lnTo>
                    <a:pt x="0" y="6095"/>
                  </a:lnTo>
                  <a:lnTo>
                    <a:pt x="152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2" name="object 2032"/>
            <p:cNvSpPr/>
            <p:nvPr/>
          </p:nvSpPr>
          <p:spPr>
            <a:xfrm>
              <a:off x="4616704" y="4083303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6096" y="0"/>
                  </a:moveTo>
                  <a:lnTo>
                    <a:pt x="0" y="152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3" name="object 2033"/>
            <p:cNvSpPr/>
            <p:nvPr/>
          </p:nvSpPr>
          <p:spPr>
            <a:xfrm>
              <a:off x="4616704" y="4083303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0" y="1524"/>
                  </a:moveTo>
                  <a:lnTo>
                    <a:pt x="6096" y="0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4" name="object 2034"/>
            <p:cNvSpPr/>
            <p:nvPr/>
          </p:nvSpPr>
          <p:spPr>
            <a:xfrm>
              <a:off x="4947412" y="42189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5" name="object 2035"/>
            <p:cNvSpPr/>
            <p:nvPr/>
          </p:nvSpPr>
          <p:spPr>
            <a:xfrm>
              <a:off x="4947412" y="42189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762" y="3048"/>
                  </a:moveTo>
                  <a:lnTo>
                    <a:pt x="762" y="3048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6" name="object 2036"/>
            <p:cNvSpPr/>
            <p:nvPr/>
          </p:nvSpPr>
          <p:spPr>
            <a:xfrm>
              <a:off x="4616704" y="40833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6096" y="0"/>
                  </a:lnTo>
                  <a:lnTo>
                    <a:pt x="0" y="1524"/>
                  </a:lnTo>
                  <a:lnTo>
                    <a:pt x="1524" y="7620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7" name="object 2037"/>
            <p:cNvSpPr/>
            <p:nvPr/>
          </p:nvSpPr>
          <p:spPr>
            <a:xfrm>
              <a:off x="4616704" y="408330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1524"/>
                  </a:moveTo>
                  <a:lnTo>
                    <a:pt x="6096" y="0"/>
                  </a:lnTo>
                  <a:lnTo>
                    <a:pt x="7620" y="6096"/>
                  </a:lnTo>
                  <a:lnTo>
                    <a:pt x="1524" y="7620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8" name="object 2038"/>
            <p:cNvSpPr/>
            <p:nvPr/>
          </p:nvSpPr>
          <p:spPr>
            <a:xfrm>
              <a:off x="4624324" y="410768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4572"/>
                  </a:moveTo>
                  <a:lnTo>
                    <a:pt x="7620" y="1524"/>
                  </a:lnTo>
                  <a:lnTo>
                    <a:pt x="6096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6096" y="6096"/>
                  </a:lnTo>
                  <a:lnTo>
                    <a:pt x="7620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9" name="object 2039"/>
            <p:cNvSpPr/>
            <p:nvPr/>
          </p:nvSpPr>
          <p:spPr>
            <a:xfrm>
              <a:off x="4624324" y="410768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4572"/>
                  </a:moveTo>
                  <a:lnTo>
                    <a:pt x="6096" y="0"/>
                  </a:lnTo>
                  <a:lnTo>
                    <a:pt x="7620" y="1524"/>
                  </a:lnTo>
                  <a:lnTo>
                    <a:pt x="7620" y="4572"/>
                  </a:lnTo>
                  <a:lnTo>
                    <a:pt x="6096" y="6096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0" name="object 2040"/>
            <p:cNvSpPr/>
            <p:nvPr/>
          </p:nvSpPr>
          <p:spPr>
            <a:xfrm>
              <a:off x="4625848" y="410768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19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9144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1" name="object 2041"/>
            <p:cNvSpPr/>
            <p:nvPr/>
          </p:nvSpPr>
          <p:spPr>
            <a:xfrm>
              <a:off x="4625848" y="410768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4572"/>
                  </a:moveTo>
                  <a:lnTo>
                    <a:pt x="0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7619" y="6096"/>
                  </a:lnTo>
                  <a:lnTo>
                    <a:pt x="1524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2" name="object 2042"/>
            <p:cNvSpPr/>
            <p:nvPr/>
          </p:nvSpPr>
          <p:spPr>
            <a:xfrm>
              <a:off x="4641088" y="4130547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667" y="9143"/>
                  </a:moveTo>
                  <a:lnTo>
                    <a:pt x="10667" y="4572"/>
                  </a:lnTo>
                  <a:lnTo>
                    <a:pt x="9144" y="4572"/>
                  </a:lnTo>
                  <a:lnTo>
                    <a:pt x="4572" y="0"/>
                  </a:lnTo>
                  <a:lnTo>
                    <a:pt x="0" y="4572"/>
                  </a:lnTo>
                  <a:lnTo>
                    <a:pt x="4572" y="9143"/>
                  </a:lnTo>
                  <a:lnTo>
                    <a:pt x="6096" y="9143"/>
                  </a:lnTo>
                  <a:lnTo>
                    <a:pt x="6096" y="10667"/>
                  </a:lnTo>
                  <a:lnTo>
                    <a:pt x="7620" y="10667"/>
                  </a:lnTo>
                  <a:lnTo>
                    <a:pt x="9144" y="9143"/>
                  </a:lnTo>
                  <a:lnTo>
                    <a:pt x="10667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3" name="object 2043"/>
            <p:cNvSpPr/>
            <p:nvPr/>
          </p:nvSpPr>
          <p:spPr>
            <a:xfrm>
              <a:off x="4641088" y="4130547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0" y="4572"/>
                  </a:moveTo>
                  <a:lnTo>
                    <a:pt x="4572" y="0"/>
                  </a:lnTo>
                  <a:lnTo>
                    <a:pt x="9144" y="4572"/>
                  </a:lnTo>
                  <a:lnTo>
                    <a:pt x="10667" y="4572"/>
                  </a:lnTo>
                  <a:lnTo>
                    <a:pt x="10667" y="9143"/>
                  </a:lnTo>
                  <a:lnTo>
                    <a:pt x="9144" y="9143"/>
                  </a:lnTo>
                  <a:lnTo>
                    <a:pt x="7620" y="10667"/>
                  </a:lnTo>
                  <a:lnTo>
                    <a:pt x="6096" y="10667"/>
                  </a:lnTo>
                  <a:lnTo>
                    <a:pt x="6096" y="9143"/>
                  </a:lnTo>
                  <a:lnTo>
                    <a:pt x="4572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4" name="object 2044"/>
            <p:cNvSpPr/>
            <p:nvPr/>
          </p:nvSpPr>
          <p:spPr>
            <a:xfrm>
              <a:off x="4644136" y="41335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1524"/>
                  </a:move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5" name="object 2045"/>
            <p:cNvSpPr/>
            <p:nvPr/>
          </p:nvSpPr>
          <p:spPr>
            <a:xfrm>
              <a:off x="4644136" y="413359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6095"/>
                  </a:moveTo>
                  <a:lnTo>
                    <a:pt x="0" y="6095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19" y="1524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6" name="object 2046"/>
            <p:cNvSpPr/>
            <p:nvPr/>
          </p:nvSpPr>
          <p:spPr>
            <a:xfrm>
              <a:off x="4662424" y="41488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4572" y="0"/>
                  </a:lnTo>
                  <a:lnTo>
                    <a:pt x="0" y="4572"/>
                  </a:lnTo>
                  <a:lnTo>
                    <a:pt x="6096" y="9143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7" name="object 2047"/>
            <p:cNvSpPr/>
            <p:nvPr/>
          </p:nvSpPr>
          <p:spPr>
            <a:xfrm>
              <a:off x="4662424" y="41488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572"/>
                  </a:moveTo>
                  <a:lnTo>
                    <a:pt x="4572" y="0"/>
                  </a:lnTo>
                  <a:lnTo>
                    <a:pt x="9143" y="3048"/>
                  </a:lnTo>
                  <a:lnTo>
                    <a:pt x="6096" y="9143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8" name="object 2048"/>
            <p:cNvSpPr/>
            <p:nvPr/>
          </p:nvSpPr>
          <p:spPr>
            <a:xfrm>
              <a:off x="4685284" y="41625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3048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9" name="object 2049"/>
            <p:cNvSpPr/>
            <p:nvPr/>
          </p:nvSpPr>
          <p:spPr>
            <a:xfrm>
              <a:off x="4685284" y="41625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3048" y="0"/>
                  </a:lnTo>
                  <a:lnTo>
                    <a:pt x="9143" y="4572"/>
                  </a:lnTo>
                  <a:lnTo>
                    <a:pt x="6095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0" name="object 2050"/>
            <p:cNvSpPr/>
            <p:nvPr/>
          </p:nvSpPr>
          <p:spPr>
            <a:xfrm>
              <a:off x="4711192" y="41762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7620"/>
                  </a:moveTo>
                  <a:lnTo>
                    <a:pt x="9144" y="3048"/>
                  </a:lnTo>
                  <a:lnTo>
                    <a:pt x="6096" y="3048"/>
                  </a:lnTo>
                  <a:lnTo>
                    <a:pt x="1524" y="0"/>
                  </a:lnTo>
                  <a:lnTo>
                    <a:pt x="0" y="4572"/>
                  </a:lnTo>
                  <a:lnTo>
                    <a:pt x="4572" y="9144"/>
                  </a:lnTo>
                  <a:lnTo>
                    <a:pt x="7620" y="9144"/>
                  </a:lnTo>
                  <a:lnTo>
                    <a:pt x="7620" y="7620"/>
                  </a:lnTo>
                  <a:lnTo>
                    <a:pt x="9144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1" name="object 2051"/>
            <p:cNvSpPr/>
            <p:nvPr/>
          </p:nvSpPr>
          <p:spPr>
            <a:xfrm>
              <a:off x="4711192" y="41762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4572"/>
                  </a:moveTo>
                  <a:lnTo>
                    <a:pt x="1524" y="0"/>
                  </a:lnTo>
                  <a:lnTo>
                    <a:pt x="6096" y="3048"/>
                  </a:lnTo>
                  <a:lnTo>
                    <a:pt x="9144" y="3048"/>
                  </a:lnTo>
                  <a:lnTo>
                    <a:pt x="9144" y="7620"/>
                  </a:lnTo>
                  <a:lnTo>
                    <a:pt x="7620" y="7620"/>
                  </a:lnTo>
                  <a:lnTo>
                    <a:pt x="7620" y="9144"/>
                  </a:lnTo>
                  <a:lnTo>
                    <a:pt x="4572" y="9144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2" name="object 2052"/>
            <p:cNvSpPr/>
            <p:nvPr/>
          </p:nvSpPr>
          <p:spPr>
            <a:xfrm>
              <a:off x="4714240" y="417931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3048" y="6096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3" name="object 2053"/>
            <p:cNvSpPr/>
            <p:nvPr/>
          </p:nvSpPr>
          <p:spPr>
            <a:xfrm>
              <a:off x="4714240" y="4179315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1524" y="6096"/>
                  </a:moveTo>
                  <a:lnTo>
                    <a:pt x="0" y="4572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3048" y="6096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4" name="object 2054"/>
            <p:cNvSpPr/>
            <p:nvPr/>
          </p:nvSpPr>
          <p:spPr>
            <a:xfrm>
              <a:off x="4735576" y="418693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6096"/>
                  </a:lnTo>
                  <a:lnTo>
                    <a:pt x="3048" y="7619"/>
                  </a:lnTo>
                  <a:lnTo>
                    <a:pt x="4572" y="7619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5" name="object 2055"/>
            <p:cNvSpPr/>
            <p:nvPr/>
          </p:nvSpPr>
          <p:spPr>
            <a:xfrm>
              <a:off x="4735576" y="418693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6"/>
                  </a:move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4572" y="7619"/>
                  </a:lnTo>
                  <a:lnTo>
                    <a:pt x="3048" y="7619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6" name="object 2056"/>
            <p:cNvSpPr/>
            <p:nvPr/>
          </p:nvSpPr>
          <p:spPr>
            <a:xfrm>
              <a:off x="4735576" y="41869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1524"/>
                  </a:moveTo>
                  <a:lnTo>
                    <a:pt x="4572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3048" y="7619"/>
                  </a:lnTo>
                  <a:lnTo>
                    <a:pt x="7620" y="9143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7" name="object 2057"/>
            <p:cNvSpPr/>
            <p:nvPr/>
          </p:nvSpPr>
          <p:spPr>
            <a:xfrm>
              <a:off x="4735576" y="41869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048" y="7619"/>
                  </a:moveTo>
                  <a:lnTo>
                    <a:pt x="1524" y="6096"/>
                  </a:lnTo>
                  <a:lnTo>
                    <a:pt x="0" y="6096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4572" y="0"/>
                  </a:lnTo>
                  <a:lnTo>
                    <a:pt x="9144" y="1524"/>
                  </a:lnTo>
                  <a:lnTo>
                    <a:pt x="7620" y="9143"/>
                  </a:lnTo>
                  <a:lnTo>
                    <a:pt x="3048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8" name="object 2058"/>
            <p:cNvSpPr/>
            <p:nvPr/>
          </p:nvSpPr>
          <p:spPr>
            <a:xfrm>
              <a:off x="4763008" y="419607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5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9" name="object 2059"/>
            <p:cNvSpPr/>
            <p:nvPr/>
          </p:nvSpPr>
          <p:spPr>
            <a:xfrm>
              <a:off x="4763008" y="419607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1524" y="0"/>
                  </a:lnTo>
                  <a:lnTo>
                    <a:pt x="7619" y="1524"/>
                  </a:lnTo>
                  <a:lnTo>
                    <a:pt x="6095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0" name="object 2060"/>
            <p:cNvSpPr/>
            <p:nvPr/>
          </p:nvSpPr>
          <p:spPr>
            <a:xfrm>
              <a:off x="4788916" y="420217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9144"/>
                  </a:moveTo>
                  <a:lnTo>
                    <a:pt x="7620" y="1524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7620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1" name="object 2061"/>
            <p:cNvSpPr/>
            <p:nvPr/>
          </p:nvSpPr>
          <p:spPr>
            <a:xfrm>
              <a:off x="4788916" y="4202175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6"/>
                  </a:moveTo>
                  <a:lnTo>
                    <a:pt x="1524" y="0"/>
                  </a:lnTo>
                  <a:lnTo>
                    <a:pt x="7620" y="1524"/>
                  </a:lnTo>
                  <a:lnTo>
                    <a:pt x="7620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2" name="object 2062"/>
            <p:cNvSpPr/>
            <p:nvPr/>
          </p:nvSpPr>
          <p:spPr>
            <a:xfrm>
              <a:off x="4816348" y="42082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7619"/>
                  </a:moveTo>
                  <a:lnTo>
                    <a:pt x="7619" y="1524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3" name="object 2063"/>
            <p:cNvSpPr/>
            <p:nvPr/>
          </p:nvSpPr>
          <p:spPr>
            <a:xfrm>
              <a:off x="4816348" y="420827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1524" y="0"/>
                  </a:lnTo>
                  <a:lnTo>
                    <a:pt x="7619" y="1524"/>
                  </a:lnTo>
                  <a:lnTo>
                    <a:pt x="7619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4" name="object 2064"/>
            <p:cNvSpPr/>
            <p:nvPr/>
          </p:nvSpPr>
          <p:spPr>
            <a:xfrm>
              <a:off x="4843780" y="421284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0"/>
                  </a:moveTo>
                  <a:lnTo>
                    <a:pt x="1524" y="0"/>
                  </a:lnTo>
                  <a:lnTo>
                    <a:pt x="0" y="6095"/>
                  </a:lnTo>
                  <a:lnTo>
                    <a:pt x="6096" y="7619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5" name="object 2065"/>
            <p:cNvSpPr/>
            <p:nvPr/>
          </p:nvSpPr>
          <p:spPr>
            <a:xfrm>
              <a:off x="4843780" y="421284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1524" y="0"/>
                  </a:lnTo>
                  <a:lnTo>
                    <a:pt x="7620" y="0"/>
                  </a:lnTo>
                  <a:lnTo>
                    <a:pt x="6096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6" name="object 2066"/>
            <p:cNvSpPr/>
            <p:nvPr/>
          </p:nvSpPr>
          <p:spPr>
            <a:xfrm>
              <a:off x="4871212" y="421589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6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0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7" name="object 2067"/>
            <p:cNvSpPr/>
            <p:nvPr/>
          </p:nvSpPr>
          <p:spPr>
            <a:xfrm>
              <a:off x="4871212" y="421589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6096"/>
                  </a:moveTo>
                  <a:lnTo>
                    <a:pt x="1524" y="0"/>
                  </a:lnTo>
                  <a:lnTo>
                    <a:pt x="4572" y="0"/>
                  </a:lnTo>
                  <a:lnTo>
                    <a:pt x="4572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8" name="object 2068"/>
            <p:cNvSpPr/>
            <p:nvPr/>
          </p:nvSpPr>
          <p:spPr>
            <a:xfrm>
              <a:off x="4871212" y="421589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9" name="object 2069"/>
            <p:cNvSpPr/>
            <p:nvPr/>
          </p:nvSpPr>
          <p:spPr>
            <a:xfrm>
              <a:off x="4871212" y="4215891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3048" y="6096"/>
                  </a:moveTo>
                  <a:lnTo>
                    <a:pt x="0" y="6096"/>
                  </a:lnTo>
                  <a:lnTo>
                    <a:pt x="0" y="0"/>
                  </a:lnTo>
                  <a:lnTo>
                    <a:pt x="7620" y="0"/>
                  </a:lnTo>
                  <a:lnTo>
                    <a:pt x="7620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0" name="object 2070"/>
            <p:cNvSpPr/>
            <p:nvPr/>
          </p:nvSpPr>
          <p:spPr>
            <a:xfrm>
              <a:off x="4898644" y="42174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4572"/>
                  </a:moveTo>
                  <a:lnTo>
                    <a:pt x="7619" y="1524"/>
                  </a:lnTo>
                  <a:lnTo>
                    <a:pt x="4571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5" y="6096"/>
                  </a:lnTo>
                  <a:lnTo>
                    <a:pt x="7619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1" name="object 2071"/>
            <p:cNvSpPr/>
            <p:nvPr/>
          </p:nvSpPr>
          <p:spPr>
            <a:xfrm>
              <a:off x="4898644" y="421741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6096"/>
                  </a:moveTo>
                  <a:lnTo>
                    <a:pt x="0" y="0"/>
                  </a:lnTo>
                  <a:lnTo>
                    <a:pt x="4571" y="1524"/>
                  </a:lnTo>
                  <a:lnTo>
                    <a:pt x="7619" y="1524"/>
                  </a:lnTo>
                  <a:lnTo>
                    <a:pt x="7619" y="4572"/>
                  </a:lnTo>
                  <a:lnTo>
                    <a:pt x="6095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2" name="object 2072"/>
            <p:cNvSpPr/>
            <p:nvPr/>
          </p:nvSpPr>
          <p:spPr>
            <a:xfrm>
              <a:off x="4900168" y="4218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3" name="object 2073"/>
            <p:cNvSpPr/>
            <p:nvPr/>
          </p:nvSpPr>
          <p:spPr>
            <a:xfrm>
              <a:off x="4900168" y="4218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4" name="object 2074"/>
            <p:cNvSpPr/>
            <p:nvPr/>
          </p:nvSpPr>
          <p:spPr>
            <a:xfrm>
              <a:off x="4927600" y="421893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3048"/>
                  </a:moveTo>
                  <a:lnTo>
                    <a:pt x="9144" y="1524"/>
                  </a:lnTo>
                  <a:lnTo>
                    <a:pt x="7620" y="1524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7620" y="6096"/>
                  </a:lnTo>
                  <a:lnTo>
                    <a:pt x="7620" y="3048"/>
                  </a:lnTo>
                  <a:lnTo>
                    <a:pt x="9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5" name="object 2075"/>
            <p:cNvSpPr/>
            <p:nvPr/>
          </p:nvSpPr>
          <p:spPr>
            <a:xfrm>
              <a:off x="4927600" y="421893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0" y="0"/>
                  </a:lnTo>
                  <a:lnTo>
                    <a:pt x="7620" y="0"/>
                  </a:lnTo>
                  <a:lnTo>
                    <a:pt x="7620" y="1524"/>
                  </a:lnTo>
                  <a:lnTo>
                    <a:pt x="9144" y="1524"/>
                  </a:lnTo>
                  <a:lnTo>
                    <a:pt x="9144" y="3048"/>
                  </a:lnTo>
                  <a:lnTo>
                    <a:pt x="7620" y="3048"/>
                  </a:lnTo>
                  <a:lnTo>
                    <a:pt x="7620" y="6096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6" name="object 2076"/>
            <p:cNvSpPr/>
            <p:nvPr/>
          </p:nvSpPr>
          <p:spPr>
            <a:xfrm>
              <a:off x="4929124" y="4218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7" name="object 2077"/>
            <p:cNvSpPr/>
            <p:nvPr/>
          </p:nvSpPr>
          <p:spPr>
            <a:xfrm>
              <a:off x="4929124" y="421893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6096" y="0"/>
                  </a:lnTo>
                  <a:lnTo>
                    <a:pt x="6096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8" name="object 2078"/>
            <p:cNvSpPr/>
            <p:nvPr/>
          </p:nvSpPr>
          <p:spPr>
            <a:xfrm>
              <a:off x="4508500" y="3952239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1524" y="0"/>
                  </a:moveTo>
                  <a:lnTo>
                    <a:pt x="0" y="7620"/>
                  </a:lnTo>
                  <a:lnTo>
                    <a:pt x="1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9" name="object 2079"/>
            <p:cNvSpPr/>
            <p:nvPr/>
          </p:nvSpPr>
          <p:spPr>
            <a:xfrm>
              <a:off x="4508500" y="3952239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0" name="object 2080"/>
            <p:cNvSpPr/>
            <p:nvPr/>
          </p:nvSpPr>
          <p:spPr>
            <a:xfrm>
              <a:off x="4577080" y="4057395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6096" y="1524"/>
                  </a:moveTo>
                  <a:lnTo>
                    <a:pt x="0" y="0"/>
                  </a:lnTo>
                  <a:lnTo>
                    <a:pt x="6096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1" name="object 2081"/>
            <p:cNvSpPr/>
            <p:nvPr/>
          </p:nvSpPr>
          <p:spPr>
            <a:xfrm>
              <a:off x="4577080" y="4057395"/>
              <a:ext cx="6350" cy="1905"/>
            </a:xfrm>
            <a:custGeom>
              <a:avLst/>
              <a:gdLst/>
              <a:ahLst/>
              <a:cxnLst/>
              <a:rect l="l" t="t" r="r" b="b"/>
              <a:pathLst>
                <a:path w="6350" h="1904">
                  <a:moveTo>
                    <a:pt x="6096" y="1524"/>
                  </a:moveTo>
                  <a:lnTo>
                    <a:pt x="0" y="0"/>
                  </a:lnTo>
                  <a:lnTo>
                    <a:pt x="609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2" name="object 2082"/>
            <p:cNvSpPr/>
            <p:nvPr/>
          </p:nvSpPr>
          <p:spPr>
            <a:xfrm>
              <a:off x="4508500" y="395223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7620"/>
                  </a:moveTo>
                  <a:lnTo>
                    <a:pt x="7620" y="1524"/>
                  </a:lnTo>
                  <a:lnTo>
                    <a:pt x="1524" y="0"/>
                  </a:lnTo>
                  <a:lnTo>
                    <a:pt x="0" y="7620"/>
                  </a:lnTo>
                  <a:lnTo>
                    <a:pt x="762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3" name="object 2083"/>
            <p:cNvSpPr/>
            <p:nvPr/>
          </p:nvSpPr>
          <p:spPr>
            <a:xfrm>
              <a:off x="4508500" y="395223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1524" y="0"/>
                  </a:lnTo>
                  <a:lnTo>
                    <a:pt x="7620" y="1524"/>
                  </a:lnTo>
                  <a:lnTo>
                    <a:pt x="7620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4" name="object 2084"/>
            <p:cNvSpPr/>
            <p:nvPr/>
          </p:nvSpPr>
          <p:spPr>
            <a:xfrm>
              <a:off x="4534408" y="396138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5"/>
                  </a:moveTo>
                  <a:lnTo>
                    <a:pt x="7619" y="3048"/>
                  </a:lnTo>
                  <a:lnTo>
                    <a:pt x="6095" y="3048"/>
                  </a:lnTo>
                  <a:lnTo>
                    <a:pt x="4571" y="1524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1524" y="7619"/>
                  </a:lnTo>
                  <a:lnTo>
                    <a:pt x="6095" y="7619"/>
                  </a:lnTo>
                  <a:lnTo>
                    <a:pt x="761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5" name="object 2085"/>
            <p:cNvSpPr/>
            <p:nvPr/>
          </p:nvSpPr>
          <p:spPr>
            <a:xfrm>
              <a:off x="4534408" y="396138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5"/>
                  </a:moveTo>
                  <a:lnTo>
                    <a:pt x="1524" y="0"/>
                  </a:lnTo>
                  <a:lnTo>
                    <a:pt x="4571" y="1524"/>
                  </a:lnTo>
                  <a:lnTo>
                    <a:pt x="6095" y="3048"/>
                  </a:lnTo>
                  <a:lnTo>
                    <a:pt x="7619" y="3048"/>
                  </a:lnTo>
                  <a:lnTo>
                    <a:pt x="7619" y="6095"/>
                  </a:lnTo>
                  <a:lnTo>
                    <a:pt x="6095" y="7619"/>
                  </a:lnTo>
                  <a:lnTo>
                    <a:pt x="1524" y="7619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6" name="object 2086"/>
            <p:cNvSpPr/>
            <p:nvPr/>
          </p:nvSpPr>
          <p:spPr>
            <a:xfrm>
              <a:off x="4534408" y="396290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9143" y="1524"/>
                  </a:moveTo>
                  <a:lnTo>
                    <a:pt x="4571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6095"/>
                  </a:lnTo>
                  <a:lnTo>
                    <a:pt x="3047" y="6095"/>
                  </a:lnTo>
                  <a:lnTo>
                    <a:pt x="4571" y="7619"/>
                  </a:lnTo>
                  <a:lnTo>
                    <a:pt x="9143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7" name="object 2087"/>
            <p:cNvSpPr/>
            <p:nvPr/>
          </p:nvSpPr>
          <p:spPr>
            <a:xfrm>
              <a:off x="4534408" y="3962907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3047" y="6095"/>
                  </a:moveTo>
                  <a:lnTo>
                    <a:pt x="1524" y="6095"/>
                  </a:lnTo>
                  <a:lnTo>
                    <a:pt x="0" y="4571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9143" y="1524"/>
                  </a:lnTo>
                  <a:lnTo>
                    <a:pt x="4571" y="7619"/>
                  </a:lnTo>
                  <a:lnTo>
                    <a:pt x="3047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8" name="object 2088"/>
            <p:cNvSpPr/>
            <p:nvPr/>
          </p:nvSpPr>
          <p:spPr>
            <a:xfrm>
              <a:off x="4554220" y="39796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7619"/>
                  </a:moveTo>
                  <a:lnTo>
                    <a:pt x="10667" y="4572"/>
                  </a:lnTo>
                  <a:lnTo>
                    <a:pt x="9143" y="4572"/>
                  </a:lnTo>
                  <a:lnTo>
                    <a:pt x="6095" y="0"/>
                  </a:lnTo>
                  <a:lnTo>
                    <a:pt x="0" y="3048"/>
                  </a:lnTo>
                  <a:lnTo>
                    <a:pt x="4571" y="9143"/>
                  </a:lnTo>
                  <a:lnTo>
                    <a:pt x="9143" y="9143"/>
                  </a:lnTo>
                  <a:lnTo>
                    <a:pt x="9143" y="7619"/>
                  </a:lnTo>
                  <a:lnTo>
                    <a:pt x="10667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9" name="object 2089"/>
            <p:cNvSpPr/>
            <p:nvPr/>
          </p:nvSpPr>
          <p:spPr>
            <a:xfrm>
              <a:off x="4554220" y="3979671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0" y="3048"/>
                  </a:moveTo>
                  <a:lnTo>
                    <a:pt x="6095" y="0"/>
                  </a:lnTo>
                  <a:lnTo>
                    <a:pt x="9143" y="4572"/>
                  </a:lnTo>
                  <a:lnTo>
                    <a:pt x="10667" y="4572"/>
                  </a:lnTo>
                  <a:lnTo>
                    <a:pt x="10667" y="7619"/>
                  </a:lnTo>
                  <a:lnTo>
                    <a:pt x="9143" y="7619"/>
                  </a:lnTo>
                  <a:lnTo>
                    <a:pt x="9143" y="9143"/>
                  </a:lnTo>
                  <a:lnTo>
                    <a:pt x="4571" y="9143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0" name="object 2090"/>
            <p:cNvSpPr/>
            <p:nvPr/>
          </p:nvSpPr>
          <p:spPr>
            <a:xfrm>
              <a:off x="4557268" y="398271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1524"/>
                  </a:moveTo>
                  <a:lnTo>
                    <a:pt x="6096" y="1524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1" name="object 2091"/>
            <p:cNvSpPr/>
            <p:nvPr/>
          </p:nvSpPr>
          <p:spPr>
            <a:xfrm>
              <a:off x="4557268" y="398271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4571"/>
                  </a:moveTo>
                  <a:lnTo>
                    <a:pt x="0" y="4571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3048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1524" y="6095"/>
                  </a:lnTo>
                  <a:lnTo>
                    <a:pt x="152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2" name="object 2092"/>
            <p:cNvSpPr/>
            <p:nvPr/>
          </p:nvSpPr>
          <p:spPr>
            <a:xfrm>
              <a:off x="4569460" y="400253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6095"/>
                  </a:moveTo>
                  <a:lnTo>
                    <a:pt x="6095" y="0"/>
                  </a:lnTo>
                  <a:lnTo>
                    <a:pt x="0" y="3047"/>
                  </a:lnTo>
                  <a:lnTo>
                    <a:pt x="3048" y="6095"/>
                  </a:lnTo>
                  <a:lnTo>
                    <a:pt x="6095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3" name="object 2093"/>
            <p:cNvSpPr/>
            <p:nvPr/>
          </p:nvSpPr>
          <p:spPr>
            <a:xfrm>
              <a:off x="4569460" y="4002531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3047"/>
                  </a:moveTo>
                  <a:lnTo>
                    <a:pt x="6095" y="0"/>
                  </a:lnTo>
                  <a:lnTo>
                    <a:pt x="6095" y="6095"/>
                  </a:lnTo>
                  <a:lnTo>
                    <a:pt x="3048" y="6095"/>
                  </a:lnTo>
                  <a:lnTo>
                    <a:pt x="0" y="30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4" name="object 2094"/>
            <p:cNvSpPr/>
            <p:nvPr/>
          </p:nvSpPr>
          <p:spPr>
            <a:xfrm>
              <a:off x="4570984" y="4001007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7619" y="7619"/>
                  </a:moveTo>
                  <a:lnTo>
                    <a:pt x="4571" y="3047"/>
                  </a:lnTo>
                  <a:lnTo>
                    <a:pt x="4571" y="1524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10667"/>
                  </a:lnTo>
                  <a:lnTo>
                    <a:pt x="7619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5" name="object 2095"/>
            <p:cNvSpPr/>
            <p:nvPr/>
          </p:nvSpPr>
          <p:spPr>
            <a:xfrm>
              <a:off x="4570984" y="4001007"/>
              <a:ext cx="7620" cy="10795"/>
            </a:xfrm>
            <a:custGeom>
              <a:avLst/>
              <a:gdLst/>
              <a:ahLst/>
              <a:cxnLst/>
              <a:rect l="l" t="t" r="r" b="b"/>
              <a:pathLst>
                <a:path w="7620" h="10795">
                  <a:moveTo>
                    <a:pt x="0" y="4571"/>
                  </a:move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4571" y="1524"/>
                  </a:lnTo>
                  <a:lnTo>
                    <a:pt x="4571" y="3047"/>
                  </a:lnTo>
                  <a:lnTo>
                    <a:pt x="7619" y="7619"/>
                  </a:lnTo>
                  <a:lnTo>
                    <a:pt x="1524" y="10667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6" name="object 2096"/>
            <p:cNvSpPr/>
            <p:nvPr/>
          </p:nvSpPr>
          <p:spPr>
            <a:xfrm>
              <a:off x="4577080" y="40299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4572"/>
                  </a:lnTo>
                  <a:lnTo>
                    <a:pt x="6096" y="0"/>
                  </a:lnTo>
                  <a:lnTo>
                    <a:pt x="0" y="1524"/>
                  </a:lnTo>
                  <a:lnTo>
                    <a:pt x="1524" y="4572"/>
                  </a:lnTo>
                  <a:lnTo>
                    <a:pt x="1524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7" name="object 2097"/>
            <p:cNvSpPr/>
            <p:nvPr/>
          </p:nvSpPr>
          <p:spPr>
            <a:xfrm>
              <a:off x="4577080" y="402996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1524"/>
                  </a:moveTo>
                  <a:lnTo>
                    <a:pt x="6096" y="0"/>
                  </a:lnTo>
                  <a:lnTo>
                    <a:pt x="7620" y="4572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1524" y="7620"/>
                  </a:lnTo>
                  <a:lnTo>
                    <a:pt x="1524" y="4572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8" name="object 2098"/>
            <p:cNvSpPr/>
            <p:nvPr/>
          </p:nvSpPr>
          <p:spPr>
            <a:xfrm>
              <a:off x="4578604" y="40314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9" name="object 2099"/>
            <p:cNvSpPr/>
            <p:nvPr/>
          </p:nvSpPr>
          <p:spPr>
            <a:xfrm>
              <a:off x="4578604" y="40314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3048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6096"/>
                  </a:lnTo>
                  <a:lnTo>
                    <a:pt x="0" y="6096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0" name="object 2100"/>
            <p:cNvSpPr/>
            <p:nvPr/>
          </p:nvSpPr>
          <p:spPr>
            <a:xfrm>
              <a:off x="4577080" y="405891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1" name="object 2101"/>
            <p:cNvSpPr/>
            <p:nvPr/>
          </p:nvSpPr>
          <p:spPr>
            <a:xfrm>
              <a:off x="4577080" y="405891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2" name="object 2102"/>
            <p:cNvSpPr/>
            <p:nvPr/>
          </p:nvSpPr>
          <p:spPr>
            <a:xfrm>
              <a:off x="4577080" y="433171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3" name="object 2103"/>
            <p:cNvSpPr/>
            <p:nvPr/>
          </p:nvSpPr>
          <p:spPr>
            <a:xfrm>
              <a:off x="4577080" y="433171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4" name="object 2104"/>
            <p:cNvSpPr/>
            <p:nvPr/>
          </p:nvSpPr>
          <p:spPr>
            <a:xfrm>
              <a:off x="4577080" y="4058919"/>
              <a:ext cx="6350" cy="254635"/>
            </a:xfrm>
            <a:custGeom>
              <a:avLst/>
              <a:gdLst/>
              <a:ahLst/>
              <a:cxnLst/>
              <a:rect l="l" t="t" r="r" b="b"/>
              <a:pathLst>
                <a:path w="6350" h="254635">
                  <a:moveTo>
                    <a:pt x="6096" y="246888"/>
                  </a:moveTo>
                  <a:lnTo>
                    <a:pt x="0" y="246888"/>
                  </a:lnTo>
                  <a:lnTo>
                    <a:pt x="0" y="254520"/>
                  </a:lnTo>
                  <a:lnTo>
                    <a:pt x="6096" y="254520"/>
                  </a:lnTo>
                  <a:lnTo>
                    <a:pt x="6096" y="246888"/>
                  </a:lnTo>
                  <a:close/>
                </a:path>
                <a:path w="6350" h="254635">
                  <a:moveTo>
                    <a:pt x="6096" y="219456"/>
                  </a:moveTo>
                  <a:lnTo>
                    <a:pt x="0" y="219456"/>
                  </a:lnTo>
                  <a:lnTo>
                    <a:pt x="0" y="227076"/>
                  </a:lnTo>
                  <a:lnTo>
                    <a:pt x="6096" y="227076"/>
                  </a:lnTo>
                  <a:lnTo>
                    <a:pt x="6096" y="219456"/>
                  </a:lnTo>
                  <a:close/>
                </a:path>
                <a:path w="6350" h="254635">
                  <a:moveTo>
                    <a:pt x="6096" y="192024"/>
                  </a:moveTo>
                  <a:lnTo>
                    <a:pt x="0" y="192024"/>
                  </a:lnTo>
                  <a:lnTo>
                    <a:pt x="0" y="199656"/>
                  </a:lnTo>
                  <a:lnTo>
                    <a:pt x="6096" y="199656"/>
                  </a:lnTo>
                  <a:lnTo>
                    <a:pt x="6096" y="192024"/>
                  </a:lnTo>
                  <a:close/>
                </a:path>
                <a:path w="6350" h="254635">
                  <a:moveTo>
                    <a:pt x="6096" y="164592"/>
                  </a:moveTo>
                  <a:lnTo>
                    <a:pt x="0" y="164592"/>
                  </a:lnTo>
                  <a:lnTo>
                    <a:pt x="0" y="172212"/>
                  </a:lnTo>
                  <a:lnTo>
                    <a:pt x="6096" y="172212"/>
                  </a:lnTo>
                  <a:lnTo>
                    <a:pt x="6096" y="164592"/>
                  </a:lnTo>
                  <a:close/>
                </a:path>
                <a:path w="6350" h="254635">
                  <a:moveTo>
                    <a:pt x="6096" y="137160"/>
                  </a:moveTo>
                  <a:lnTo>
                    <a:pt x="0" y="137160"/>
                  </a:lnTo>
                  <a:lnTo>
                    <a:pt x="0" y="144780"/>
                  </a:lnTo>
                  <a:lnTo>
                    <a:pt x="6096" y="144780"/>
                  </a:lnTo>
                  <a:lnTo>
                    <a:pt x="6096" y="137160"/>
                  </a:lnTo>
                  <a:close/>
                </a:path>
                <a:path w="6350" h="254635">
                  <a:moveTo>
                    <a:pt x="6096" y="109728"/>
                  </a:moveTo>
                  <a:lnTo>
                    <a:pt x="0" y="109728"/>
                  </a:lnTo>
                  <a:lnTo>
                    <a:pt x="0" y="115824"/>
                  </a:lnTo>
                  <a:lnTo>
                    <a:pt x="6096" y="115824"/>
                  </a:lnTo>
                  <a:lnTo>
                    <a:pt x="6096" y="109728"/>
                  </a:lnTo>
                  <a:close/>
                </a:path>
                <a:path w="6350" h="254635">
                  <a:moveTo>
                    <a:pt x="6096" y="82296"/>
                  </a:moveTo>
                  <a:lnTo>
                    <a:pt x="0" y="82296"/>
                  </a:lnTo>
                  <a:lnTo>
                    <a:pt x="0" y="89916"/>
                  </a:lnTo>
                  <a:lnTo>
                    <a:pt x="6096" y="89916"/>
                  </a:lnTo>
                  <a:lnTo>
                    <a:pt x="6096" y="82296"/>
                  </a:lnTo>
                  <a:close/>
                </a:path>
                <a:path w="6350" h="254635">
                  <a:moveTo>
                    <a:pt x="6096" y="54864"/>
                  </a:moveTo>
                  <a:lnTo>
                    <a:pt x="0" y="54864"/>
                  </a:lnTo>
                  <a:lnTo>
                    <a:pt x="0" y="60972"/>
                  </a:lnTo>
                  <a:lnTo>
                    <a:pt x="6096" y="60972"/>
                  </a:lnTo>
                  <a:lnTo>
                    <a:pt x="6096" y="54864"/>
                  </a:lnTo>
                  <a:close/>
                </a:path>
                <a:path w="6350" h="254635">
                  <a:moveTo>
                    <a:pt x="6096" y="25908"/>
                  </a:moveTo>
                  <a:lnTo>
                    <a:pt x="0" y="25908"/>
                  </a:lnTo>
                  <a:lnTo>
                    <a:pt x="0" y="33528"/>
                  </a:lnTo>
                  <a:lnTo>
                    <a:pt x="6096" y="33528"/>
                  </a:lnTo>
                  <a:lnTo>
                    <a:pt x="6096" y="25908"/>
                  </a:lnTo>
                  <a:close/>
                </a:path>
                <a:path w="6350" h="254635">
                  <a:moveTo>
                    <a:pt x="6096" y="0"/>
                  </a:moveTo>
                  <a:lnTo>
                    <a:pt x="0" y="0"/>
                  </a:lnTo>
                  <a:lnTo>
                    <a:pt x="0" y="6108"/>
                  </a:lnTo>
                  <a:lnTo>
                    <a:pt x="6096" y="6108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5" name="object 2105"/>
            <p:cNvSpPr/>
            <p:nvPr/>
          </p:nvSpPr>
          <p:spPr>
            <a:xfrm>
              <a:off x="4581652" y="43286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096" y="0"/>
                  </a:moveTo>
                  <a:lnTo>
                    <a:pt x="0" y="0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6" name="object 2106"/>
            <p:cNvSpPr/>
            <p:nvPr/>
          </p:nvSpPr>
          <p:spPr>
            <a:xfrm>
              <a:off x="4581652" y="432866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7" name="object 2107"/>
            <p:cNvSpPr/>
            <p:nvPr/>
          </p:nvSpPr>
          <p:spPr>
            <a:xfrm>
              <a:off x="4951984" y="4510023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620"/>
                  </a:move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8" name="object 2108"/>
            <p:cNvSpPr/>
            <p:nvPr/>
          </p:nvSpPr>
          <p:spPr>
            <a:xfrm>
              <a:off x="4951222" y="4510023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20">
                  <a:moveTo>
                    <a:pt x="0" y="7620"/>
                  </a:moveTo>
                  <a:lnTo>
                    <a:pt x="1524" y="762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9" name="object 2109"/>
            <p:cNvSpPr/>
            <p:nvPr/>
          </p:nvSpPr>
          <p:spPr>
            <a:xfrm>
              <a:off x="4581652" y="432866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6096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0" name="object 2110"/>
            <p:cNvSpPr/>
            <p:nvPr/>
          </p:nvSpPr>
          <p:spPr>
            <a:xfrm>
              <a:off x="4583176" y="43545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6096"/>
                  </a:moveTo>
                  <a:lnTo>
                    <a:pt x="7620" y="0"/>
                  </a:lnTo>
                  <a:lnTo>
                    <a:pt x="0" y="1524"/>
                  </a:lnTo>
                  <a:lnTo>
                    <a:pt x="1524" y="4572"/>
                  </a:lnTo>
                  <a:lnTo>
                    <a:pt x="1524" y="6096"/>
                  </a:lnTo>
                  <a:lnTo>
                    <a:pt x="3048" y="7620"/>
                  </a:lnTo>
                  <a:lnTo>
                    <a:pt x="6096" y="7620"/>
                  </a:lnTo>
                  <a:lnTo>
                    <a:pt x="6096" y="6096"/>
                  </a:lnTo>
                  <a:lnTo>
                    <a:pt x="762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1" name="object 2111"/>
            <p:cNvSpPr/>
            <p:nvPr/>
          </p:nvSpPr>
          <p:spPr>
            <a:xfrm>
              <a:off x="4583176" y="43545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1524"/>
                  </a:moveTo>
                  <a:lnTo>
                    <a:pt x="7620" y="0"/>
                  </a:lnTo>
                  <a:lnTo>
                    <a:pt x="7620" y="6096"/>
                  </a:lnTo>
                  <a:lnTo>
                    <a:pt x="6096" y="6096"/>
                  </a:lnTo>
                  <a:lnTo>
                    <a:pt x="6096" y="7620"/>
                  </a:lnTo>
                  <a:lnTo>
                    <a:pt x="3048" y="7620"/>
                  </a:lnTo>
                  <a:lnTo>
                    <a:pt x="1524" y="6096"/>
                  </a:lnTo>
                  <a:lnTo>
                    <a:pt x="1524" y="4572"/>
                  </a:lnTo>
                  <a:lnTo>
                    <a:pt x="0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2" name="object 2112"/>
            <p:cNvSpPr/>
            <p:nvPr/>
          </p:nvSpPr>
          <p:spPr>
            <a:xfrm>
              <a:off x="4584700" y="435609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6096"/>
                  </a:moveTo>
                  <a:lnTo>
                    <a:pt x="6096" y="1524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3" name="object 2113"/>
            <p:cNvSpPr/>
            <p:nvPr/>
          </p:nvSpPr>
          <p:spPr>
            <a:xfrm>
              <a:off x="4584700" y="435609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0" y="3048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1524"/>
                  </a:lnTo>
                  <a:lnTo>
                    <a:pt x="7620" y="6096"/>
                  </a:lnTo>
                  <a:lnTo>
                    <a:pt x="0" y="6096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4" name="object 2114"/>
            <p:cNvSpPr/>
            <p:nvPr/>
          </p:nvSpPr>
          <p:spPr>
            <a:xfrm>
              <a:off x="4595368" y="43789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6095"/>
                  </a:moveTo>
                  <a:lnTo>
                    <a:pt x="4572" y="0"/>
                  </a:lnTo>
                  <a:lnTo>
                    <a:pt x="0" y="3048"/>
                  </a:lnTo>
                  <a:lnTo>
                    <a:pt x="3048" y="9143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5" name="object 2115"/>
            <p:cNvSpPr/>
            <p:nvPr/>
          </p:nvSpPr>
          <p:spPr>
            <a:xfrm>
              <a:off x="4595368" y="437895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3048"/>
                  </a:moveTo>
                  <a:lnTo>
                    <a:pt x="4572" y="0"/>
                  </a:lnTo>
                  <a:lnTo>
                    <a:pt x="9144" y="6095"/>
                  </a:lnTo>
                  <a:lnTo>
                    <a:pt x="3048" y="9143"/>
                  </a:lnTo>
                  <a:lnTo>
                    <a:pt x="0" y="30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6" name="object 2116"/>
            <p:cNvSpPr/>
            <p:nvPr/>
          </p:nvSpPr>
          <p:spPr>
            <a:xfrm>
              <a:off x="4610608" y="440029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9143" y="6095"/>
                  </a:moveTo>
                  <a:lnTo>
                    <a:pt x="6095" y="0"/>
                  </a:lnTo>
                  <a:lnTo>
                    <a:pt x="0" y="4571"/>
                  </a:lnTo>
                  <a:lnTo>
                    <a:pt x="6095" y="10667"/>
                  </a:lnTo>
                  <a:lnTo>
                    <a:pt x="9143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7" name="object 2117"/>
            <p:cNvSpPr/>
            <p:nvPr/>
          </p:nvSpPr>
          <p:spPr>
            <a:xfrm>
              <a:off x="4610608" y="4400295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0" y="4571"/>
                  </a:moveTo>
                  <a:lnTo>
                    <a:pt x="6095" y="0"/>
                  </a:lnTo>
                  <a:lnTo>
                    <a:pt x="9143" y="6095"/>
                  </a:lnTo>
                  <a:lnTo>
                    <a:pt x="6095" y="10667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8" name="object 2118"/>
            <p:cNvSpPr/>
            <p:nvPr/>
          </p:nvSpPr>
          <p:spPr>
            <a:xfrm>
              <a:off x="4630420" y="442010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5" y="4571"/>
                  </a:moveTo>
                  <a:lnTo>
                    <a:pt x="6095" y="0"/>
                  </a:lnTo>
                  <a:lnTo>
                    <a:pt x="4571" y="0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6095"/>
                  </a:lnTo>
                  <a:lnTo>
                    <a:pt x="4571" y="6095"/>
                  </a:lnTo>
                  <a:lnTo>
                    <a:pt x="6095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9" name="object 2119"/>
            <p:cNvSpPr/>
            <p:nvPr/>
          </p:nvSpPr>
          <p:spPr>
            <a:xfrm>
              <a:off x="4630420" y="442010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1"/>
                  </a:moveTo>
                  <a:lnTo>
                    <a:pt x="4571" y="0"/>
                  </a:lnTo>
                  <a:lnTo>
                    <a:pt x="6095" y="0"/>
                  </a:lnTo>
                  <a:lnTo>
                    <a:pt x="6095" y="4571"/>
                  </a:lnTo>
                  <a:lnTo>
                    <a:pt x="4571" y="6095"/>
                  </a:lnTo>
                  <a:lnTo>
                    <a:pt x="1524" y="6095"/>
                  </a:lnTo>
                  <a:lnTo>
                    <a:pt x="1524" y="4571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0" name="object 2120"/>
            <p:cNvSpPr/>
            <p:nvPr/>
          </p:nvSpPr>
          <p:spPr>
            <a:xfrm>
              <a:off x="4630420" y="442010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0667" y="4571"/>
                  </a:moveTo>
                  <a:lnTo>
                    <a:pt x="6095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1524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6095" y="9143"/>
                  </a:lnTo>
                  <a:lnTo>
                    <a:pt x="10667" y="45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1" name="object 2121"/>
            <p:cNvSpPr/>
            <p:nvPr/>
          </p:nvSpPr>
          <p:spPr>
            <a:xfrm>
              <a:off x="4630420" y="442010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5" h="9525">
                  <a:moveTo>
                    <a:pt x="1524" y="4571"/>
                  </a:moveTo>
                  <a:lnTo>
                    <a:pt x="0" y="4571"/>
                  </a:lnTo>
                  <a:lnTo>
                    <a:pt x="0" y="1524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6095" y="0"/>
                  </a:lnTo>
                  <a:lnTo>
                    <a:pt x="10667" y="4571"/>
                  </a:lnTo>
                  <a:lnTo>
                    <a:pt x="6095" y="9143"/>
                  </a:lnTo>
                  <a:lnTo>
                    <a:pt x="152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2" name="object 2122"/>
            <p:cNvSpPr/>
            <p:nvPr/>
          </p:nvSpPr>
          <p:spPr>
            <a:xfrm>
              <a:off x="4653280" y="4435347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668" y="9143"/>
                  </a:moveTo>
                  <a:lnTo>
                    <a:pt x="10668" y="6096"/>
                  </a:lnTo>
                  <a:lnTo>
                    <a:pt x="4572" y="0"/>
                  </a:lnTo>
                  <a:lnTo>
                    <a:pt x="0" y="6096"/>
                  </a:lnTo>
                  <a:lnTo>
                    <a:pt x="6096" y="9143"/>
                  </a:lnTo>
                  <a:lnTo>
                    <a:pt x="6096" y="10667"/>
                  </a:lnTo>
                  <a:lnTo>
                    <a:pt x="7620" y="10667"/>
                  </a:lnTo>
                  <a:lnTo>
                    <a:pt x="9144" y="9143"/>
                  </a:lnTo>
                  <a:lnTo>
                    <a:pt x="10668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3" name="object 2123"/>
            <p:cNvSpPr/>
            <p:nvPr/>
          </p:nvSpPr>
          <p:spPr>
            <a:xfrm>
              <a:off x="4653280" y="4435347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0" y="6096"/>
                  </a:moveTo>
                  <a:lnTo>
                    <a:pt x="4572" y="0"/>
                  </a:lnTo>
                  <a:lnTo>
                    <a:pt x="10668" y="6096"/>
                  </a:lnTo>
                  <a:lnTo>
                    <a:pt x="10668" y="9143"/>
                  </a:lnTo>
                  <a:lnTo>
                    <a:pt x="9144" y="9143"/>
                  </a:lnTo>
                  <a:lnTo>
                    <a:pt x="7620" y="10667"/>
                  </a:lnTo>
                  <a:lnTo>
                    <a:pt x="6096" y="10667"/>
                  </a:lnTo>
                  <a:lnTo>
                    <a:pt x="6096" y="9143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4" name="object 2124"/>
            <p:cNvSpPr/>
            <p:nvPr/>
          </p:nvSpPr>
          <p:spPr>
            <a:xfrm>
              <a:off x="4657852" y="4438395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1524"/>
                  </a:moveTo>
                  <a:lnTo>
                    <a:pt x="3048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5"/>
                  </a:lnTo>
                  <a:lnTo>
                    <a:pt x="1524" y="6095"/>
                  </a:lnTo>
                  <a:lnTo>
                    <a:pt x="1524" y="7619"/>
                  </a:lnTo>
                  <a:lnTo>
                    <a:pt x="4572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5" name="object 2125"/>
            <p:cNvSpPr/>
            <p:nvPr/>
          </p:nvSpPr>
          <p:spPr>
            <a:xfrm>
              <a:off x="4657852" y="4438395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1524" y="6095"/>
                  </a:moveTo>
                  <a:lnTo>
                    <a:pt x="0" y="6095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3048" y="0"/>
                  </a:lnTo>
                  <a:lnTo>
                    <a:pt x="4572" y="1524"/>
                  </a:lnTo>
                  <a:lnTo>
                    <a:pt x="1524" y="7619"/>
                  </a:lnTo>
                  <a:lnTo>
                    <a:pt x="152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6" name="object 2126"/>
            <p:cNvSpPr/>
            <p:nvPr/>
          </p:nvSpPr>
          <p:spPr>
            <a:xfrm>
              <a:off x="4677664" y="44505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096" y="4572"/>
                  </a:moveTo>
                  <a:lnTo>
                    <a:pt x="6096" y="1524"/>
                  </a:lnTo>
                  <a:lnTo>
                    <a:pt x="4572" y="1524"/>
                  </a:lnTo>
                  <a:lnTo>
                    <a:pt x="4572" y="0"/>
                  </a:lnTo>
                  <a:lnTo>
                    <a:pt x="3048" y="0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4572" y="6096"/>
                  </a:lnTo>
                  <a:lnTo>
                    <a:pt x="4572" y="4572"/>
                  </a:lnTo>
                  <a:lnTo>
                    <a:pt x="6096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7" name="object 2127"/>
            <p:cNvSpPr/>
            <p:nvPr/>
          </p:nvSpPr>
          <p:spPr>
            <a:xfrm>
              <a:off x="4677664" y="445058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4572"/>
                  </a:moveTo>
                  <a:lnTo>
                    <a:pt x="3048" y="0"/>
                  </a:lnTo>
                  <a:lnTo>
                    <a:pt x="4572" y="0"/>
                  </a:lnTo>
                  <a:lnTo>
                    <a:pt x="4572" y="1524"/>
                  </a:lnTo>
                  <a:lnTo>
                    <a:pt x="6096" y="1524"/>
                  </a:lnTo>
                  <a:lnTo>
                    <a:pt x="6096" y="4572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1524" y="60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8" name="object 2128"/>
            <p:cNvSpPr/>
            <p:nvPr/>
          </p:nvSpPr>
          <p:spPr>
            <a:xfrm>
              <a:off x="4677664" y="44505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4" y="1524"/>
                  </a:moveTo>
                  <a:lnTo>
                    <a:pt x="4572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0" y="4572"/>
                  </a:lnTo>
                  <a:lnTo>
                    <a:pt x="1524" y="6096"/>
                  </a:lnTo>
                  <a:lnTo>
                    <a:pt x="6096" y="9144"/>
                  </a:lnTo>
                  <a:lnTo>
                    <a:pt x="914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9" name="object 2129"/>
            <p:cNvSpPr/>
            <p:nvPr/>
          </p:nvSpPr>
          <p:spPr>
            <a:xfrm>
              <a:off x="4677664" y="445058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1524" y="6096"/>
                  </a:moveTo>
                  <a:lnTo>
                    <a:pt x="0" y="4572"/>
                  </a:lnTo>
                  <a:lnTo>
                    <a:pt x="0" y="1524"/>
                  </a:lnTo>
                  <a:lnTo>
                    <a:pt x="1524" y="0"/>
                  </a:lnTo>
                  <a:lnTo>
                    <a:pt x="4572" y="0"/>
                  </a:lnTo>
                  <a:lnTo>
                    <a:pt x="9144" y="1524"/>
                  </a:lnTo>
                  <a:lnTo>
                    <a:pt x="6096" y="9144"/>
                  </a:lnTo>
                  <a:lnTo>
                    <a:pt x="1524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0" name="object 2130"/>
            <p:cNvSpPr/>
            <p:nvPr/>
          </p:nvSpPr>
          <p:spPr>
            <a:xfrm>
              <a:off x="4703572" y="44612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3048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5" y="9144"/>
                  </a:lnTo>
                  <a:lnTo>
                    <a:pt x="9143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1" name="object 2131"/>
            <p:cNvSpPr/>
            <p:nvPr/>
          </p:nvSpPr>
          <p:spPr>
            <a:xfrm>
              <a:off x="4703572" y="44612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6096"/>
                  </a:moveTo>
                  <a:lnTo>
                    <a:pt x="1524" y="0"/>
                  </a:lnTo>
                  <a:lnTo>
                    <a:pt x="9143" y="3048"/>
                  </a:lnTo>
                  <a:lnTo>
                    <a:pt x="6095" y="9144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2" name="object 2132"/>
            <p:cNvSpPr/>
            <p:nvPr/>
          </p:nvSpPr>
          <p:spPr>
            <a:xfrm>
              <a:off x="4729480" y="44719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7620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4572" y="9143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3" name="object 2133"/>
            <p:cNvSpPr/>
            <p:nvPr/>
          </p:nvSpPr>
          <p:spPr>
            <a:xfrm>
              <a:off x="4729480" y="447192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20" h="9525">
                  <a:moveTo>
                    <a:pt x="0" y="6096"/>
                  </a:moveTo>
                  <a:lnTo>
                    <a:pt x="1524" y="0"/>
                  </a:lnTo>
                  <a:lnTo>
                    <a:pt x="7620" y="1524"/>
                  </a:lnTo>
                  <a:lnTo>
                    <a:pt x="4572" y="9143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4" name="object 2134"/>
            <p:cNvSpPr/>
            <p:nvPr/>
          </p:nvSpPr>
          <p:spPr>
            <a:xfrm>
              <a:off x="4755388" y="44810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5" name="object 2135"/>
            <p:cNvSpPr/>
            <p:nvPr/>
          </p:nvSpPr>
          <p:spPr>
            <a:xfrm>
              <a:off x="4755388" y="448106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1524" y="0"/>
                  </a:lnTo>
                  <a:lnTo>
                    <a:pt x="7620" y="1524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6" name="object 2136"/>
            <p:cNvSpPr/>
            <p:nvPr/>
          </p:nvSpPr>
          <p:spPr>
            <a:xfrm>
              <a:off x="4781296" y="44886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1524"/>
                  </a:moveTo>
                  <a:lnTo>
                    <a:pt x="1524" y="0"/>
                  </a:lnTo>
                  <a:lnTo>
                    <a:pt x="0" y="6096"/>
                  </a:lnTo>
                  <a:lnTo>
                    <a:pt x="6095" y="7620"/>
                  </a:lnTo>
                  <a:lnTo>
                    <a:pt x="7619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7" name="object 2137"/>
            <p:cNvSpPr/>
            <p:nvPr/>
          </p:nvSpPr>
          <p:spPr>
            <a:xfrm>
              <a:off x="4781296" y="448868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1524" y="0"/>
                  </a:lnTo>
                  <a:lnTo>
                    <a:pt x="7619" y="1524"/>
                  </a:lnTo>
                  <a:lnTo>
                    <a:pt x="6095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8" name="object 2138"/>
            <p:cNvSpPr/>
            <p:nvPr/>
          </p:nvSpPr>
          <p:spPr>
            <a:xfrm>
              <a:off x="4808728" y="449478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2" y="6095"/>
                  </a:moveTo>
                  <a:lnTo>
                    <a:pt x="4572" y="1524"/>
                  </a:lnTo>
                  <a:lnTo>
                    <a:pt x="3048" y="1524"/>
                  </a:lnTo>
                  <a:lnTo>
                    <a:pt x="1524" y="0"/>
                  </a:lnTo>
                  <a:lnTo>
                    <a:pt x="0" y="6095"/>
                  </a:lnTo>
                  <a:lnTo>
                    <a:pt x="4572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9" name="object 2139"/>
            <p:cNvSpPr/>
            <p:nvPr/>
          </p:nvSpPr>
          <p:spPr>
            <a:xfrm>
              <a:off x="4808728" y="4494783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0" y="6095"/>
                  </a:moveTo>
                  <a:lnTo>
                    <a:pt x="1524" y="0"/>
                  </a:lnTo>
                  <a:lnTo>
                    <a:pt x="3048" y="1524"/>
                  </a:lnTo>
                  <a:lnTo>
                    <a:pt x="4572" y="1524"/>
                  </a:lnTo>
                  <a:lnTo>
                    <a:pt x="4572" y="6095"/>
                  </a:lnTo>
                  <a:lnTo>
                    <a:pt x="0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0" name="object 2140"/>
            <p:cNvSpPr/>
            <p:nvPr/>
          </p:nvSpPr>
          <p:spPr>
            <a:xfrm>
              <a:off x="4808728" y="449630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20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6096" y="6095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1" name="object 2141"/>
            <p:cNvSpPr/>
            <p:nvPr/>
          </p:nvSpPr>
          <p:spPr>
            <a:xfrm>
              <a:off x="4808728" y="449630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1524" y="4571"/>
                  </a:moveTo>
                  <a:lnTo>
                    <a:pt x="0" y="4571"/>
                  </a:lnTo>
                  <a:lnTo>
                    <a:pt x="0" y="0"/>
                  </a:lnTo>
                  <a:lnTo>
                    <a:pt x="7620" y="0"/>
                  </a:lnTo>
                  <a:lnTo>
                    <a:pt x="6096" y="6095"/>
                  </a:lnTo>
                  <a:lnTo>
                    <a:pt x="1524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2" name="object 2142"/>
            <p:cNvSpPr/>
            <p:nvPr/>
          </p:nvSpPr>
          <p:spPr>
            <a:xfrm>
              <a:off x="4836160" y="44993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19" y="6096"/>
                  </a:moveTo>
                  <a:lnTo>
                    <a:pt x="7619" y="3048"/>
                  </a:lnTo>
                  <a:lnTo>
                    <a:pt x="6095" y="3048"/>
                  </a:lnTo>
                  <a:lnTo>
                    <a:pt x="6095" y="1524"/>
                  </a:lnTo>
                  <a:lnTo>
                    <a:pt x="4572" y="1524"/>
                  </a:lnTo>
                  <a:lnTo>
                    <a:pt x="1524" y="0"/>
                  </a:lnTo>
                  <a:lnTo>
                    <a:pt x="0" y="7620"/>
                  </a:lnTo>
                  <a:lnTo>
                    <a:pt x="6095" y="7620"/>
                  </a:lnTo>
                  <a:lnTo>
                    <a:pt x="761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3" name="object 2143"/>
            <p:cNvSpPr/>
            <p:nvPr/>
          </p:nvSpPr>
          <p:spPr>
            <a:xfrm>
              <a:off x="4836160" y="449935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7620"/>
                  </a:moveTo>
                  <a:lnTo>
                    <a:pt x="1524" y="0"/>
                  </a:lnTo>
                  <a:lnTo>
                    <a:pt x="4572" y="1524"/>
                  </a:lnTo>
                  <a:lnTo>
                    <a:pt x="6095" y="1524"/>
                  </a:lnTo>
                  <a:lnTo>
                    <a:pt x="6095" y="3048"/>
                  </a:lnTo>
                  <a:lnTo>
                    <a:pt x="7619" y="3048"/>
                  </a:lnTo>
                  <a:lnTo>
                    <a:pt x="7619" y="6096"/>
                  </a:lnTo>
                  <a:lnTo>
                    <a:pt x="6095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4" name="object 2144"/>
            <p:cNvSpPr/>
            <p:nvPr/>
          </p:nvSpPr>
          <p:spPr>
            <a:xfrm>
              <a:off x="4837684" y="45008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4571" y="6096"/>
                  </a:moveTo>
                  <a:lnTo>
                    <a:pt x="4571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5" name="object 2145"/>
            <p:cNvSpPr/>
            <p:nvPr/>
          </p:nvSpPr>
          <p:spPr>
            <a:xfrm>
              <a:off x="4837684" y="4500879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79" h="6350">
                  <a:moveTo>
                    <a:pt x="3048" y="6096"/>
                  </a:moveTo>
                  <a:lnTo>
                    <a:pt x="1524" y="6096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4571" y="0"/>
                  </a:lnTo>
                  <a:lnTo>
                    <a:pt x="4571" y="6096"/>
                  </a:lnTo>
                  <a:lnTo>
                    <a:pt x="3048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6" name="object 2146"/>
            <p:cNvSpPr/>
            <p:nvPr/>
          </p:nvSpPr>
          <p:spPr>
            <a:xfrm>
              <a:off x="4863592" y="450392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1524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6096" y="7620"/>
                  </a:lnTo>
                  <a:lnTo>
                    <a:pt x="7620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7" name="object 2147"/>
            <p:cNvSpPr/>
            <p:nvPr/>
          </p:nvSpPr>
          <p:spPr>
            <a:xfrm>
              <a:off x="4863592" y="450392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0" y="6096"/>
                  </a:moveTo>
                  <a:lnTo>
                    <a:pt x="0" y="0"/>
                  </a:lnTo>
                  <a:lnTo>
                    <a:pt x="7620" y="1524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8" name="object 2148"/>
            <p:cNvSpPr/>
            <p:nvPr/>
          </p:nvSpPr>
          <p:spPr>
            <a:xfrm>
              <a:off x="4891024" y="450697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7620"/>
                  </a:moveTo>
                  <a:lnTo>
                    <a:pt x="6096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9" name="object 2149"/>
            <p:cNvSpPr/>
            <p:nvPr/>
          </p:nvSpPr>
          <p:spPr>
            <a:xfrm>
              <a:off x="4891024" y="450697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6"/>
                  </a:moveTo>
                  <a:lnTo>
                    <a:pt x="0" y="0"/>
                  </a:lnTo>
                  <a:lnTo>
                    <a:pt x="6096" y="1524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0" name="object 2150"/>
            <p:cNvSpPr/>
            <p:nvPr/>
          </p:nvSpPr>
          <p:spPr>
            <a:xfrm>
              <a:off x="4918456" y="4508499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4572" y="6096"/>
                  </a:moveTo>
                  <a:lnTo>
                    <a:pt x="4572" y="4572"/>
                  </a:lnTo>
                  <a:lnTo>
                    <a:pt x="3048" y="3048"/>
                  </a:lnTo>
                  <a:lnTo>
                    <a:pt x="3048" y="1524"/>
                  </a:lnTo>
                  <a:lnTo>
                    <a:pt x="1524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3048" y="7620"/>
                  </a:lnTo>
                  <a:lnTo>
                    <a:pt x="3048" y="6096"/>
                  </a:lnTo>
                  <a:lnTo>
                    <a:pt x="4572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1" name="object 2151"/>
            <p:cNvSpPr/>
            <p:nvPr/>
          </p:nvSpPr>
          <p:spPr>
            <a:xfrm>
              <a:off x="4918456" y="4508499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20">
                  <a:moveTo>
                    <a:pt x="0" y="7620"/>
                  </a:moveTo>
                  <a:lnTo>
                    <a:pt x="0" y="0"/>
                  </a:lnTo>
                  <a:lnTo>
                    <a:pt x="1524" y="1524"/>
                  </a:lnTo>
                  <a:lnTo>
                    <a:pt x="3048" y="1524"/>
                  </a:lnTo>
                  <a:lnTo>
                    <a:pt x="3048" y="3048"/>
                  </a:lnTo>
                  <a:lnTo>
                    <a:pt x="4572" y="4572"/>
                  </a:lnTo>
                  <a:lnTo>
                    <a:pt x="4572" y="6096"/>
                  </a:lnTo>
                  <a:lnTo>
                    <a:pt x="3048" y="6096"/>
                  </a:lnTo>
                  <a:lnTo>
                    <a:pt x="3048" y="7620"/>
                  </a:lnTo>
                  <a:lnTo>
                    <a:pt x="0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2" name="object 2152"/>
            <p:cNvSpPr/>
            <p:nvPr/>
          </p:nvSpPr>
          <p:spPr>
            <a:xfrm>
              <a:off x="4916932" y="4510023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6096"/>
                  </a:moveTo>
                  <a:lnTo>
                    <a:pt x="9143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1523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3" name="object 2153"/>
            <p:cNvSpPr/>
            <p:nvPr/>
          </p:nvSpPr>
          <p:spPr>
            <a:xfrm>
              <a:off x="4916932" y="4510023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3047" y="6096"/>
                  </a:moveTo>
                  <a:lnTo>
                    <a:pt x="1523" y="6096"/>
                  </a:lnTo>
                  <a:lnTo>
                    <a:pt x="0" y="4572"/>
                  </a:lnTo>
                  <a:lnTo>
                    <a:pt x="0" y="0"/>
                  </a:lnTo>
                  <a:lnTo>
                    <a:pt x="9143" y="0"/>
                  </a:lnTo>
                  <a:lnTo>
                    <a:pt x="9143" y="6096"/>
                  </a:lnTo>
                  <a:lnTo>
                    <a:pt x="3047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4" name="object 2154"/>
            <p:cNvSpPr/>
            <p:nvPr/>
          </p:nvSpPr>
          <p:spPr>
            <a:xfrm>
              <a:off x="4945888" y="45100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6096" y="7620"/>
                  </a:moveTo>
                  <a:lnTo>
                    <a:pt x="6096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5" name="object 2155"/>
            <p:cNvSpPr/>
            <p:nvPr/>
          </p:nvSpPr>
          <p:spPr>
            <a:xfrm>
              <a:off x="4945888" y="451002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0" y="6096"/>
                  </a:moveTo>
                  <a:lnTo>
                    <a:pt x="0" y="0"/>
                  </a:lnTo>
                  <a:lnTo>
                    <a:pt x="6096" y="0"/>
                  </a:lnTo>
                  <a:lnTo>
                    <a:pt x="6096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6" name="object 2156"/>
            <p:cNvSpPr/>
            <p:nvPr/>
          </p:nvSpPr>
          <p:spPr>
            <a:xfrm>
              <a:off x="4894072" y="4218939"/>
              <a:ext cx="60960" cy="6350"/>
            </a:xfrm>
            <a:custGeom>
              <a:avLst/>
              <a:gdLst/>
              <a:ahLst/>
              <a:cxnLst/>
              <a:rect l="l" t="t" r="r" b="b"/>
              <a:pathLst>
                <a:path w="60960" h="6350">
                  <a:moveTo>
                    <a:pt x="60960" y="6096"/>
                  </a:moveTo>
                  <a:lnTo>
                    <a:pt x="6096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6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7" name="object 2157"/>
            <p:cNvSpPr/>
            <p:nvPr/>
          </p:nvSpPr>
          <p:spPr>
            <a:xfrm>
              <a:off x="4939792" y="4218939"/>
              <a:ext cx="32384" cy="6350"/>
            </a:xfrm>
            <a:custGeom>
              <a:avLst/>
              <a:gdLst/>
              <a:ahLst/>
              <a:cxnLst/>
              <a:rect l="l" t="t" r="r" b="b"/>
              <a:pathLst>
                <a:path w="32385" h="6350">
                  <a:moveTo>
                    <a:pt x="32004" y="6096"/>
                  </a:moveTo>
                  <a:lnTo>
                    <a:pt x="32004" y="1524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32004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8" name="object 2158"/>
            <p:cNvSpPr/>
            <p:nvPr/>
          </p:nvSpPr>
          <p:spPr>
            <a:xfrm>
              <a:off x="4939792" y="4218939"/>
              <a:ext cx="32384" cy="6350"/>
            </a:xfrm>
            <a:custGeom>
              <a:avLst/>
              <a:gdLst/>
              <a:ahLst/>
              <a:cxnLst/>
              <a:rect l="l" t="t" r="r" b="b"/>
              <a:pathLst>
                <a:path w="32385" h="6350">
                  <a:moveTo>
                    <a:pt x="32004" y="1524"/>
                  </a:moveTo>
                  <a:lnTo>
                    <a:pt x="32004" y="6096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32004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9" name="object 2159"/>
            <p:cNvSpPr/>
            <p:nvPr/>
          </p:nvSpPr>
          <p:spPr>
            <a:xfrm>
              <a:off x="4898644" y="4180839"/>
              <a:ext cx="71755" cy="82550"/>
            </a:xfrm>
            <a:custGeom>
              <a:avLst/>
              <a:gdLst/>
              <a:ahLst/>
              <a:cxnLst/>
              <a:rect l="l" t="t" r="r" b="b"/>
              <a:pathLst>
                <a:path w="71754" h="82550">
                  <a:moveTo>
                    <a:pt x="71628" y="42672"/>
                  </a:moveTo>
                  <a:lnTo>
                    <a:pt x="10426" y="7315"/>
                  </a:lnTo>
                  <a:lnTo>
                    <a:pt x="6096" y="0"/>
                  </a:lnTo>
                  <a:lnTo>
                    <a:pt x="0" y="4572"/>
                  </a:lnTo>
                  <a:lnTo>
                    <a:pt x="24384" y="44196"/>
                  </a:lnTo>
                  <a:lnTo>
                    <a:pt x="27432" y="42672"/>
                  </a:lnTo>
                  <a:lnTo>
                    <a:pt x="3048" y="82296"/>
                  </a:lnTo>
                  <a:lnTo>
                    <a:pt x="71628" y="42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0" name="object 2160"/>
            <p:cNvSpPr/>
            <p:nvPr/>
          </p:nvSpPr>
          <p:spPr>
            <a:xfrm>
              <a:off x="4898644" y="4180839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79" y="41148"/>
                  </a:moveTo>
                  <a:lnTo>
                    <a:pt x="24383" y="44196"/>
                  </a:lnTo>
                  <a:lnTo>
                    <a:pt x="0" y="4572"/>
                  </a:lnTo>
                  <a:lnTo>
                    <a:pt x="6095" y="0"/>
                  </a:lnTo>
                  <a:lnTo>
                    <a:pt x="30479" y="411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1" name="object 2161"/>
            <p:cNvSpPr/>
            <p:nvPr/>
          </p:nvSpPr>
          <p:spPr>
            <a:xfrm>
              <a:off x="4900168" y="4180839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71628" y="39624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70104" y="44196"/>
                  </a:lnTo>
                  <a:lnTo>
                    <a:pt x="71628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2" name="object 2162"/>
            <p:cNvSpPr/>
            <p:nvPr/>
          </p:nvSpPr>
          <p:spPr>
            <a:xfrm>
              <a:off x="4900168" y="4180839"/>
              <a:ext cx="71755" cy="44450"/>
            </a:xfrm>
            <a:custGeom>
              <a:avLst/>
              <a:gdLst/>
              <a:ahLst/>
              <a:cxnLst/>
              <a:rect l="l" t="t" r="r" b="b"/>
              <a:pathLst>
                <a:path w="71754" h="44450">
                  <a:moveTo>
                    <a:pt x="0" y="4572"/>
                  </a:moveTo>
                  <a:lnTo>
                    <a:pt x="3048" y="0"/>
                  </a:lnTo>
                  <a:lnTo>
                    <a:pt x="71628" y="39624"/>
                  </a:lnTo>
                  <a:lnTo>
                    <a:pt x="70104" y="44196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3" name="object 2163"/>
            <p:cNvSpPr/>
            <p:nvPr/>
          </p:nvSpPr>
          <p:spPr>
            <a:xfrm>
              <a:off x="4900168" y="4220463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3152" y="4572"/>
                  </a:moveTo>
                  <a:lnTo>
                    <a:pt x="70104" y="0"/>
                  </a:lnTo>
                  <a:lnTo>
                    <a:pt x="0" y="39624"/>
                  </a:lnTo>
                  <a:lnTo>
                    <a:pt x="3048" y="45720"/>
                  </a:lnTo>
                  <a:lnTo>
                    <a:pt x="7315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4" name="object 2164"/>
            <p:cNvSpPr/>
            <p:nvPr/>
          </p:nvSpPr>
          <p:spPr>
            <a:xfrm>
              <a:off x="4900168" y="4220463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0104" y="0"/>
                  </a:moveTo>
                  <a:lnTo>
                    <a:pt x="73152" y="4572"/>
                  </a:lnTo>
                  <a:lnTo>
                    <a:pt x="3048" y="45720"/>
                  </a:lnTo>
                  <a:lnTo>
                    <a:pt x="0" y="39624"/>
                  </a:lnTo>
                  <a:lnTo>
                    <a:pt x="70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5" name="object 2165"/>
            <p:cNvSpPr/>
            <p:nvPr/>
          </p:nvSpPr>
          <p:spPr>
            <a:xfrm>
              <a:off x="4898644" y="4221987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30479" y="3048"/>
                  </a:moveTo>
                  <a:lnTo>
                    <a:pt x="24383" y="0"/>
                  </a:lnTo>
                  <a:lnTo>
                    <a:pt x="0" y="39624"/>
                  </a:lnTo>
                  <a:lnTo>
                    <a:pt x="6095" y="42672"/>
                  </a:lnTo>
                  <a:lnTo>
                    <a:pt x="30479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6" name="object 2166"/>
            <p:cNvSpPr/>
            <p:nvPr/>
          </p:nvSpPr>
          <p:spPr>
            <a:xfrm>
              <a:off x="4898644" y="4221987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6095" y="42672"/>
                  </a:moveTo>
                  <a:lnTo>
                    <a:pt x="0" y="39624"/>
                  </a:lnTo>
                  <a:lnTo>
                    <a:pt x="24383" y="0"/>
                  </a:lnTo>
                  <a:lnTo>
                    <a:pt x="30479" y="3048"/>
                  </a:lnTo>
                  <a:lnTo>
                    <a:pt x="6095" y="42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7" name="object 2167"/>
            <p:cNvSpPr/>
            <p:nvPr/>
          </p:nvSpPr>
          <p:spPr>
            <a:xfrm>
              <a:off x="4898644" y="450697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60959" y="7620"/>
                  </a:moveTo>
                  <a:lnTo>
                    <a:pt x="60959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60959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8" name="object 2168"/>
            <p:cNvSpPr/>
            <p:nvPr/>
          </p:nvSpPr>
          <p:spPr>
            <a:xfrm>
              <a:off x="4898644" y="4506975"/>
              <a:ext cx="60960" cy="7620"/>
            </a:xfrm>
            <a:custGeom>
              <a:avLst/>
              <a:gdLst/>
              <a:ahLst/>
              <a:cxnLst/>
              <a:rect l="l" t="t" r="r" b="b"/>
              <a:pathLst>
                <a:path w="60960" h="7620">
                  <a:moveTo>
                    <a:pt x="0" y="6096"/>
                  </a:moveTo>
                  <a:lnTo>
                    <a:pt x="0" y="0"/>
                  </a:lnTo>
                  <a:lnTo>
                    <a:pt x="60959" y="0"/>
                  </a:lnTo>
                  <a:lnTo>
                    <a:pt x="60959" y="7620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9" name="object 2169"/>
            <p:cNvSpPr/>
            <p:nvPr/>
          </p:nvSpPr>
          <p:spPr>
            <a:xfrm>
              <a:off x="4945888" y="450697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8956" y="7620"/>
                  </a:moveTo>
                  <a:lnTo>
                    <a:pt x="28956" y="1524"/>
                  </a:lnTo>
                  <a:lnTo>
                    <a:pt x="0" y="0"/>
                  </a:lnTo>
                  <a:lnTo>
                    <a:pt x="0" y="7620"/>
                  </a:lnTo>
                  <a:lnTo>
                    <a:pt x="28956" y="7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0" name="object 2170"/>
            <p:cNvSpPr/>
            <p:nvPr/>
          </p:nvSpPr>
          <p:spPr>
            <a:xfrm>
              <a:off x="4945888" y="4506975"/>
              <a:ext cx="29209" cy="7620"/>
            </a:xfrm>
            <a:custGeom>
              <a:avLst/>
              <a:gdLst/>
              <a:ahLst/>
              <a:cxnLst/>
              <a:rect l="l" t="t" r="r" b="b"/>
              <a:pathLst>
                <a:path w="29210" h="7620">
                  <a:moveTo>
                    <a:pt x="28956" y="1524"/>
                  </a:moveTo>
                  <a:lnTo>
                    <a:pt x="28956" y="7620"/>
                  </a:lnTo>
                  <a:lnTo>
                    <a:pt x="0" y="7620"/>
                  </a:lnTo>
                  <a:lnTo>
                    <a:pt x="0" y="0"/>
                  </a:lnTo>
                  <a:lnTo>
                    <a:pt x="28956" y="15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1" name="object 2171"/>
            <p:cNvSpPr/>
            <p:nvPr/>
          </p:nvSpPr>
          <p:spPr>
            <a:xfrm>
              <a:off x="4903216" y="4468875"/>
              <a:ext cx="71755" cy="82550"/>
            </a:xfrm>
            <a:custGeom>
              <a:avLst/>
              <a:gdLst/>
              <a:ahLst/>
              <a:cxnLst/>
              <a:rect l="l" t="t" r="r" b="b"/>
              <a:pathLst>
                <a:path w="71754" h="82550">
                  <a:moveTo>
                    <a:pt x="71628" y="42672"/>
                  </a:moveTo>
                  <a:lnTo>
                    <a:pt x="9169" y="5207"/>
                  </a:lnTo>
                  <a:lnTo>
                    <a:pt x="6096" y="0"/>
                  </a:lnTo>
                  <a:lnTo>
                    <a:pt x="3606" y="1866"/>
                  </a:lnTo>
                  <a:lnTo>
                    <a:pt x="3048" y="1524"/>
                  </a:lnTo>
                  <a:lnTo>
                    <a:pt x="3340" y="2070"/>
                  </a:lnTo>
                  <a:lnTo>
                    <a:pt x="0" y="4572"/>
                  </a:lnTo>
                  <a:lnTo>
                    <a:pt x="24384" y="44196"/>
                  </a:lnTo>
                  <a:lnTo>
                    <a:pt x="25285" y="43751"/>
                  </a:lnTo>
                  <a:lnTo>
                    <a:pt x="3048" y="82296"/>
                  </a:lnTo>
                  <a:lnTo>
                    <a:pt x="71628" y="42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2" name="object 2172"/>
            <p:cNvSpPr/>
            <p:nvPr/>
          </p:nvSpPr>
          <p:spPr>
            <a:xfrm>
              <a:off x="4903216" y="4468875"/>
              <a:ext cx="30480" cy="44450"/>
            </a:xfrm>
            <a:custGeom>
              <a:avLst/>
              <a:gdLst/>
              <a:ahLst/>
              <a:cxnLst/>
              <a:rect l="l" t="t" r="r" b="b"/>
              <a:pathLst>
                <a:path w="30479" h="44450">
                  <a:moveTo>
                    <a:pt x="30480" y="41148"/>
                  </a:moveTo>
                  <a:lnTo>
                    <a:pt x="24384" y="44196"/>
                  </a:lnTo>
                  <a:lnTo>
                    <a:pt x="0" y="4572"/>
                  </a:lnTo>
                  <a:lnTo>
                    <a:pt x="6096" y="0"/>
                  </a:lnTo>
                  <a:lnTo>
                    <a:pt x="30480" y="4114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3" name="object 2173"/>
            <p:cNvSpPr/>
            <p:nvPr/>
          </p:nvSpPr>
          <p:spPr>
            <a:xfrm>
              <a:off x="4904740" y="4468875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73151" y="39624"/>
                  </a:moveTo>
                  <a:lnTo>
                    <a:pt x="3048" y="0"/>
                  </a:lnTo>
                  <a:lnTo>
                    <a:pt x="0" y="4572"/>
                  </a:lnTo>
                  <a:lnTo>
                    <a:pt x="68580" y="45720"/>
                  </a:lnTo>
                  <a:lnTo>
                    <a:pt x="73151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4" name="object 2174"/>
            <p:cNvSpPr/>
            <p:nvPr/>
          </p:nvSpPr>
          <p:spPr>
            <a:xfrm>
              <a:off x="4904740" y="4468875"/>
              <a:ext cx="73660" cy="45720"/>
            </a:xfrm>
            <a:custGeom>
              <a:avLst/>
              <a:gdLst/>
              <a:ahLst/>
              <a:cxnLst/>
              <a:rect l="l" t="t" r="r" b="b"/>
              <a:pathLst>
                <a:path w="73660" h="45720">
                  <a:moveTo>
                    <a:pt x="0" y="4572"/>
                  </a:moveTo>
                  <a:lnTo>
                    <a:pt x="3048" y="0"/>
                  </a:lnTo>
                  <a:lnTo>
                    <a:pt x="73151" y="39624"/>
                  </a:lnTo>
                  <a:lnTo>
                    <a:pt x="68580" y="45720"/>
                  </a:lnTo>
                  <a:lnTo>
                    <a:pt x="0" y="45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5" name="object 2175"/>
            <p:cNvSpPr/>
            <p:nvPr/>
          </p:nvSpPr>
          <p:spPr>
            <a:xfrm>
              <a:off x="4906264" y="450849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71627" y="6096"/>
                  </a:moveTo>
                  <a:lnTo>
                    <a:pt x="68580" y="0"/>
                  </a:lnTo>
                  <a:lnTo>
                    <a:pt x="0" y="39624"/>
                  </a:lnTo>
                  <a:lnTo>
                    <a:pt x="1524" y="45720"/>
                  </a:lnTo>
                  <a:lnTo>
                    <a:pt x="71627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6" name="object 2176"/>
            <p:cNvSpPr/>
            <p:nvPr/>
          </p:nvSpPr>
          <p:spPr>
            <a:xfrm>
              <a:off x="4906264" y="4508499"/>
              <a:ext cx="71755" cy="45720"/>
            </a:xfrm>
            <a:custGeom>
              <a:avLst/>
              <a:gdLst/>
              <a:ahLst/>
              <a:cxnLst/>
              <a:rect l="l" t="t" r="r" b="b"/>
              <a:pathLst>
                <a:path w="71754" h="45720">
                  <a:moveTo>
                    <a:pt x="68580" y="0"/>
                  </a:moveTo>
                  <a:lnTo>
                    <a:pt x="71627" y="6096"/>
                  </a:lnTo>
                  <a:lnTo>
                    <a:pt x="1524" y="45720"/>
                  </a:lnTo>
                  <a:lnTo>
                    <a:pt x="0" y="39624"/>
                  </a:lnTo>
                  <a:lnTo>
                    <a:pt x="6858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7" name="object 2177"/>
            <p:cNvSpPr/>
            <p:nvPr/>
          </p:nvSpPr>
          <p:spPr>
            <a:xfrm>
              <a:off x="4903216" y="4510023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30480" y="3048"/>
                  </a:moveTo>
                  <a:lnTo>
                    <a:pt x="24384" y="0"/>
                  </a:lnTo>
                  <a:lnTo>
                    <a:pt x="0" y="39624"/>
                  </a:lnTo>
                  <a:lnTo>
                    <a:pt x="6096" y="42672"/>
                  </a:lnTo>
                  <a:lnTo>
                    <a:pt x="3048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8" name="object 2178"/>
            <p:cNvSpPr/>
            <p:nvPr/>
          </p:nvSpPr>
          <p:spPr>
            <a:xfrm>
              <a:off x="4903216" y="4510023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79">
                  <a:moveTo>
                    <a:pt x="6096" y="42672"/>
                  </a:moveTo>
                  <a:lnTo>
                    <a:pt x="0" y="39624"/>
                  </a:lnTo>
                  <a:lnTo>
                    <a:pt x="24384" y="0"/>
                  </a:lnTo>
                  <a:lnTo>
                    <a:pt x="30480" y="3048"/>
                  </a:lnTo>
                  <a:lnTo>
                    <a:pt x="6096" y="42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9" name="object 2179"/>
            <p:cNvSpPr/>
            <p:nvPr/>
          </p:nvSpPr>
          <p:spPr>
            <a:xfrm>
              <a:off x="5430520" y="5756655"/>
              <a:ext cx="739140" cy="121920"/>
            </a:xfrm>
            <a:custGeom>
              <a:avLst/>
              <a:gdLst/>
              <a:ahLst/>
              <a:cxnLst/>
              <a:rect l="l" t="t" r="r" b="b"/>
              <a:pathLst>
                <a:path w="739139" h="121920">
                  <a:moveTo>
                    <a:pt x="739140" y="0"/>
                  </a:moveTo>
                  <a:lnTo>
                    <a:pt x="0" y="0"/>
                  </a:lnTo>
                  <a:lnTo>
                    <a:pt x="0" y="91452"/>
                  </a:lnTo>
                  <a:lnTo>
                    <a:pt x="0" y="121920"/>
                  </a:lnTo>
                  <a:lnTo>
                    <a:pt x="739140" y="121920"/>
                  </a:lnTo>
                  <a:lnTo>
                    <a:pt x="739140" y="91452"/>
                  </a:lnTo>
                  <a:lnTo>
                    <a:pt x="73914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0" name="object 2180"/>
            <p:cNvSpPr/>
            <p:nvPr/>
          </p:nvSpPr>
          <p:spPr>
            <a:xfrm>
              <a:off x="5390896" y="5726175"/>
              <a:ext cx="737870" cy="121920"/>
            </a:xfrm>
            <a:custGeom>
              <a:avLst/>
              <a:gdLst/>
              <a:ahLst/>
              <a:cxnLst/>
              <a:rect l="l" t="t" r="r" b="b"/>
              <a:pathLst>
                <a:path w="737870" h="121920">
                  <a:moveTo>
                    <a:pt x="737615" y="121920"/>
                  </a:moveTo>
                  <a:lnTo>
                    <a:pt x="737615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737615" y="121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1" name="object 2181"/>
            <p:cNvSpPr/>
            <p:nvPr/>
          </p:nvSpPr>
          <p:spPr>
            <a:xfrm>
              <a:off x="5390896" y="5726175"/>
              <a:ext cx="737870" cy="121920"/>
            </a:xfrm>
            <a:custGeom>
              <a:avLst/>
              <a:gdLst/>
              <a:ahLst/>
              <a:cxnLst/>
              <a:rect l="l" t="t" r="r" b="b"/>
              <a:pathLst>
                <a:path w="737870" h="121920">
                  <a:moveTo>
                    <a:pt x="737615" y="0"/>
                  </a:moveTo>
                  <a:lnTo>
                    <a:pt x="737615" y="121920"/>
                  </a:lnTo>
                  <a:lnTo>
                    <a:pt x="0" y="121920"/>
                  </a:lnTo>
                  <a:lnTo>
                    <a:pt x="0" y="0"/>
                  </a:lnTo>
                  <a:lnTo>
                    <a:pt x="737615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82" name="object 2182"/>
          <p:cNvSpPr txBox="1"/>
          <p:nvPr/>
        </p:nvSpPr>
        <p:spPr>
          <a:xfrm>
            <a:off x="5451855" y="5748426"/>
            <a:ext cx="646430" cy="9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50" b="1" spc="-5" dirty="0">
                <a:latin typeface="Times New Roman"/>
                <a:cs typeface="Times New Roman"/>
              </a:rPr>
              <a:t>TO </a:t>
            </a:r>
            <a:r>
              <a:rPr sz="450" b="1" spc="-10" dirty="0">
                <a:latin typeface="Times New Roman"/>
                <a:cs typeface="Times New Roman"/>
              </a:rPr>
              <a:t>TEST</a:t>
            </a:r>
            <a:r>
              <a:rPr sz="450" b="1" spc="-65" dirty="0">
                <a:latin typeface="Times New Roman"/>
                <a:cs typeface="Times New Roman"/>
              </a:rPr>
              <a:t> </a:t>
            </a:r>
            <a:r>
              <a:rPr sz="450" b="1" spc="-10" dirty="0">
                <a:latin typeface="Times New Roman"/>
                <a:cs typeface="Times New Roman"/>
              </a:rPr>
              <a:t>GENERATION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183" name="object 2183"/>
          <p:cNvSpPr txBox="1"/>
          <p:nvPr/>
        </p:nvSpPr>
        <p:spPr>
          <a:xfrm>
            <a:off x="7714995" y="2260600"/>
            <a:ext cx="1525905" cy="3659504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67005" marR="483234">
              <a:lnSpc>
                <a:spcPts val="1670"/>
              </a:lnSpc>
              <a:spcBef>
                <a:spcPts val="1019"/>
              </a:spcBef>
            </a:pPr>
            <a:r>
              <a:rPr sz="1400" b="1" spc="-5" dirty="0">
                <a:latin typeface="Times New Roman"/>
                <a:cs typeface="Times New Roman"/>
              </a:rPr>
              <a:t>Formal  </a:t>
            </a:r>
            <a:r>
              <a:rPr sz="1400" b="1" spc="-10" dirty="0">
                <a:latin typeface="Times New Roman"/>
                <a:cs typeface="Times New Roman"/>
              </a:rPr>
              <a:t>verification</a:t>
            </a:r>
            <a:endParaRPr sz="1400">
              <a:latin typeface="Times New Roman"/>
              <a:cs typeface="Times New Roman"/>
            </a:endParaRPr>
          </a:p>
          <a:p>
            <a:pPr marL="167005">
              <a:lnSpc>
                <a:spcPct val="100000"/>
              </a:lnSpc>
              <a:spcBef>
                <a:spcPts val="785"/>
              </a:spcBef>
            </a:pPr>
            <a:r>
              <a:rPr sz="1400" b="1" spc="-5" dirty="0">
                <a:latin typeface="Times New Roman"/>
                <a:cs typeface="Times New Roman"/>
              </a:rPr>
              <a:t>and</a:t>
            </a:r>
            <a:endParaRPr sz="1400">
              <a:latin typeface="Times New Roman"/>
              <a:cs typeface="Times New Roman"/>
            </a:endParaRPr>
          </a:p>
          <a:p>
            <a:pPr marL="167005" marR="408940">
              <a:lnSpc>
                <a:spcPct val="100000"/>
              </a:lnSpc>
              <a:spcBef>
                <a:spcPts val="825"/>
              </a:spcBef>
            </a:pPr>
            <a:r>
              <a:rPr sz="1400" b="1" spc="-5" dirty="0">
                <a:latin typeface="Times New Roman"/>
                <a:cs typeface="Times New Roman"/>
              </a:rPr>
              <a:t>static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timing  </a:t>
            </a:r>
            <a:r>
              <a:rPr sz="1400" b="1" spc="-5" dirty="0">
                <a:latin typeface="Times New Roman"/>
                <a:cs typeface="Times New Roman"/>
              </a:rPr>
              <a:t>analyses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7952" y="996696"/>
            <a:ext cx="2048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Test</a:t>
            </a:r>
            <a:r>
              <a:rPr sz="2400" spc="-80" dirty="0"/>
              <a:t> </a:t>
            </a:r>
            <a:r>
              <a:rPr sz="2400" spc="-5" dirty="0"/>
              <a:t>generation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868164" y="2870200"/>
            <a:ext cx="963294" cy="402590"/>
            <a:chOff x="4868164" y="2870200"/>
            <a:chExt cx="963294" cy="402590"/>
          </a:xfrm>
        </p:grpSpPr>
        <p:sp>
          <p:nvSpPr>
            <p:cNvPr id="4" name="object 4"/>
            <p:cNvSpPr/>
            <p:nvPr/>
          </p:nvSpPr>
          <p:spPr>
            <a:xfrm>
              <a:off x="4915408" y="2966211"/>
              <a:ext cx="916305" cy="306705"/>
            </a:xfrm>
            <a:custGeom>
              <a:avLst/>
              <a:gdLst/>
              <a:ahLst/>
              <a:cxnLst/>
              <a:rect l="l" t="t" r="r" b="b"/>
              <a:pathLst>
                <a:path w="916304" h="306704">
                  <a:moveTo>
                    <a:pt x="915924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0" y="306324"/>
                  </a:lnTo>
                  <a:lnTo>
                    <a:pt x="915924" y="306324"/>
                  </a:lnTo>
                  <a:lnTo>
                    <a:pt x="915924" y="211836"/>
                  </a:lnTo>
                  <a:lnTo>
                    <a:pt x="9159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8164" y="2870200"/>
              <a:ext cx="916305" cy="307975"/>
            </a:xfrm>
            <a:custGeom>
              <a:avLst/>
              <a:gdLst/>
              <a:ahLst/>
              <a:cxnLst/>
              <a:rect l="l" t="t" r="r" b="b"/>
              <a:pathLst>
                <a:path w="916304" h="307975">
                  <a:moveTo>
                    <a:pt x="915924" y="307847"/>
                  </a:moveTo>
                  <a:lnTo>
                    <a:pt x="915924" y="0"/>
                  </a:lnTo>
                  <a:lnTo>
                    <a:pt x="0" y="0"/>
                  </a:lnTo>
                  <a:lnTo>
                    <a:pt x="0" y="307847"/>
                  </a:lnTo>
                  <a:lnTo>
                    <a:pt x="915924" y="307847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51044" y="2957068"/>
              <a:ext cx="551815" cy="180340"/>
            </a:xfrm>
            <a:custGeom>
              <a:avLst/>
              <a:gdLst/>
              <a:ahLst/>
              <a:cxnLst/>
              <a:rect l="l" t="t" r="r" b="b"/>
              <a:pathLst>
                <a:path w="551814" h="180339">
                  <a:moveTo>
                    <a:pt x="551688" y="179831"/>
                  </a:moveTo>
                  <a:lnTo>
                    <a:pt x="551688" y="0"/>
                  </a:lnTo>
                  <a:lnTo>
                    <a:pt x="0" y="0"/>
                  </a:lnTo>
                  <a:lnTo>
                    <a:pt x="0" y="179831"/>
                  </a:lnTo>
                  <a:lnTo>
                    <a:pt x="551688" y="1798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841167" y="2870200"/>
            <a:ext cx="949960" cy="30797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650">
              <a:latin typeface="Times New Roman"/>
              <a:cs typeface="Times New Roman"/>
            </a:endParaRPr>
          </a:p>
          <a:p>
            <a:pPr marL="76835" marR="278130" indent="51435">
              <a:lnSpc>
                <a:spcPts val="670"/>
              </a:lnSpc>
            </a:pPr>
            <a:r>
              <a:rPr sz="650" spc="-90" dirty="0">
                <a:latin typeface="Times New Roman"/>
                <a:cs typeface="Times New Roman"/>
              </a:rPr>
              <a:t>Ma </a:t>
            </a:r>
            <a:r>
              <a:rPr sz="650" spc="50" dirty="0">
                <a:latin typeface="Times New Roman"/>
                <a:cs typeface="Times New Roman"/>
              </a:rPr>
              <a:t>nua </a:t>
            </a:r>
            <a:r>
              <a:rPr sz="650" spc="5" dirty="0">
                <a:latin typeface="Times New Roman"/>
                <a:cs typeface="Times New Roman"/>
              </a:rPr>
              <a:t>l t e s</a:t>
            </a:r>
            <a:r>
              <a:rPr sz="650" spc="-8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t  </a:t>
            </a:r>
            <a:r>
              <a:rPr sz="650" spc="45" dirty="0">
                <a:latin typeface="Times New Roman"/>
                <a:cs typeface="Times New Roman"/>
              </a:rPr>
              <a:t>pa </a:t>
            </a:r>
            <a:r>
              <a:rPr sz="650" spc="5" dirty="0">
                <a:latin typeface="Times New Roman"/>
                <a:cs typeface="Times New Roman"/>
              </a:rPr>
              <a:t>t t e r</a:t>
            </a:r>
            <a:r>
              <a:rPr sz="650" spc="-105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92662" y="1894014"/>
            <a:ext cx="1084580" cy="992505"/>
            <a:chOff x="4792662" y="1894014"/>
            <a:chExt cx="1084580" cy="992505"/>
          </a:xfrm>
        </p:grpSpPr>
        <p:sp>
          <p:nvSpPr>
            <p:cNvPr id="9" name="object 9"/>
            <p:cNvSpPr/>
            <p:nvPr/>
          </p:nvSpPr>
          <p:spPr>
            <a:xfrm>
              <a:off x="5239258" y="2718561"/>
              <a:ext cx="131063" cy="1676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60544" y="1983231"/>
              <a:ext cx="1016635" cy="186055"/>
            </a:xfrm>
            <a:custGeom>
              <a:avLst/>
              <a:gdLst/>
              <a:ahLst/>
              <a:cxnLst/>
              <a:rect l="l" t="t" r="r" b="b"/>
              <a:pathLst>
                <a:path w="1016635" h="186055">
                  <a:moveTo>
                    <a:pt x="1016508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0" y="185928"/>
                  </a:lnTo>
                  <a:lnTo>
                    <a:pt x="1016508" y="185928"/>
                  </a:lnTo>
                  <a:lnTo>
                    <a:pt x="1016508" y="105156"/>
                  </a:lnTo>
                  <a:lnTo>
                    <a:pt x="1016508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98060" y="1899411"/>
              <a:ext cx="1018540" cy="189230"/>
            </a:xfrm>
            <a:custGeom>
              <a:avLst/>
              <a:gdLst/>
              <a:ahLst/>
              <a:cxnLst/>
              <a:rect l="l" t="t" r="r" b="b"/>
              <a:pathLst>
                <a:path w="1018539" h="189230">
                  <a:moveTo>
                    <a:pt x="1018032" y="188976"/>
                  </a:moveTo>
                  <a:lnTo>
                    <a:pt x="1018032" y="0"/>
                  </a:lnTo>
                  <a:lnTo>
                    <a:pt x="0" y="0"/>
                  </a:lnTo>
                  <a:lnTo>
                    <a:pt x="0" y="188976"/>
                  </a:lnTo>
                  <a:lnTo>
                    <a:pt x="1018032" y="1889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8060" y="1899411"/>
              <a:ext cx="1018540" cy="189230"/>
            </a:xfrm>
            <a:custGeom>
              <a:avLst/>
              <a:gdLst/>
              <a:ahLst/>
              <a:cxnLst/>
              <a:rect l="l" t="t" r="r" b="b"/>
              <a:pathLst>
                <a:path w="1018539" h="189230">
                  <a:moveTo>
                    <a:pt x="1018032" y="0"/>
                  </a:moveTo>
                  <a:lnTo>
                    <a:pt x="1018032" y="188976"/>
                  </a:lnTo>
                  <a:lnTo>
                    <a:pt x="0" y="188976"/>
                  </a:lnTo>
                  <a:lnTo>
                    <a:pt x="0" y="0"/>
                  </a:lnTo>
                  <a:lnTo>
                    <a:pt x="1018032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841167" y="1899411"/>
            <a:ext cx="949960" cy="189230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390"/>
              </a:spcBef>
            </a:pPr>
            <a:r>
              <a:rPr sz="650" b="1" spc="10" dirty="0">
                <a:latin typeface="Times New Roman"/>
                <a:cs typeface="Times New Roman"/>
              </a:rPr>
              <a:t>CHIP</a:t>
            </a:r>
            <a:r>
              <a:rPr sz="650" b="1" spc="-25" dirty="0">
                <a:latin typeface="Times New Roman"/>
                <a:cs typeface="Times New Roman"/>
              </a:rPr>
              <a:t> </a:t>
            </a:r>
            <a:r>
              <a:rPr sz="650" b="1" spc="10" dirty="0">
                <a:latin typeface="Times New Roman"/>
                <a:cs typeface="Times New Roman"/>
              </a:rPr>
              <a:t>VERIFICATION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03330" y="5326062"/>
            <a:ext cx="1086485" cy="288290"/>
            <a:chOff x="4803330" y="5326062"/>
            <a:chExt cx="1086485" cy="288290"/>
          </a:xfrm>
        </p:grpSpPr>
        <p:sp>
          <p:nvSpPr>
            <p:cNvPr id="15" name="object 15"/>
            <p:cNvSpPr/>
            <p:nvPr/>
          </p:nvSpPr>
          <p:spPr>
            <a:xfrm>
              <a:off x="5826759" y="5413756"/>
              <a:ext cx="62865" cy="187960"/>
            </a:xfrm>
            <a:custGeom>
              <a:avLst/>
              <a:gdLst/>
              <a:ahLst/>
              <a:cxnLst/>
              <a:rect l="l" t="t" r="r" b="b"/>
              <a:pathLst>
                <a:path w="62864" h="187960">
                  <a:moveTo>
                    <a:pt x="0" y="187451"/>
                  </a:moveTo>
                  <a:lnTo>
                    <a:pt x="62484" y="187451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187451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08727" y="5331460"/>
              <a:ext cx="1018540" cy="277495"/>
            </a:xfrm>
            <a:custGeom>
              <a:avLst/>
              <a:gdLst/>
              <a:ahLst/>
              <a:cxnLst/>
              <a:rect l="l" t="t" r="r" b="b"/>
              <a:pathLst>
                <a:path w="1018539" h="277495">
                  <a:moveTo>
                    <a:pt x="1018032" y="0"/>
                  </a:moveTo>
                  <a:lnTo>
                    <a:pt x="1018032" y="277367"/>
                  </a:lnTo>
                  <a:lnTo>
                    <a:pt x="0" y="277367"/>
                  </a:lnTo>
                  <a:lnTo>
                    <a:pt x="0" y="0"/>
                  </a:lnTo>
                  <a:lnTo>
                    <a:pt x="1018032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46501" y="5363413"/>
            <a:ext cx="939165" cy="153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34010">
              <a:lnSpc>
                <a:spcPct val="100000"/>
              </a:lnSpc>
              <a:spcBef>
                <a:spcPts val="140"/>
              </a:spcBef>
            </a:pPr>
            <a:r>
              <a:rPr sz="800" b="1" spc="15" dirty="0">
                <a:latin typeface="Times New Roman"/>
                <a:cs typeface="Times New Roman"/>
              </a:rPr>
              <a:t>Layout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60544" y="3469132"/>
            <a:ext cx="969644" cy="375285"/>
            <a:chOff x="4860544" y="3469132"/>
            <a:chExt cx="969644" cy="375285"/>
          </a:xfrm>
        </p:grpSpPr>
        <p:sp>
          <p:nvSpPr>
            <p:cNvPr id="19" name="object 19"/>
            <p:cNvSpPr/>
            <p:nvPr/>
          </p:nvSpPr>
          <p:spPr>
            <a:xfrm>
              <a:off x="4913884" y="3537711"/>
              <a:ext cx="916305" cy="306705"/>
            </a:xfrm>
            <a:custGeom>
              <a:avLst/>
              <a:gdLst/>
              <a:ahLst/>
              <a:cxnLst/>
              <a:rect l="l" t="t" r="r" b="b"/>
              <a:pathLst>
                <a:path w="916304" h="306704">
                  <a:moveTo>
                    <a:pt x="915924" y="0"/>
                  </a:moveTo>
                  <a:lnTo>
                    <a:pt x="0" y="0"/>
                  </a:lnTo>
                  <a:lnTo>
                    <a:pt x="0" y="237756"/>
                  </a:lnTo>
                  <a:lnTo>
                    <a:pt x="0" y="306324"/>
                  </a:lnTo>
                  <a:lnTo>
                    <a:pt x="915924" y="306324"/>
                  </a:lnTo>
                  <a:lnTo>
                    <a:pt x="915924" y="237756"/>
                  </a:lnTo>
                  <a:lnTo>
                    <a:pt x="9159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60544" y="3469132"/>
              <a:ext cx="919480" cy="306705"/>
            </a:xfrm>
            <a:custGeom>
              <a:avLst/>
              <a:gdLst/>
              <a:ahLst/>
              <a:cxnLst/>
              <a:rect l="l" t="t" r="r" b="b"/>
              <a:pathLst>
                <a:path w="919479" h="306704">
                  <a:moveTo>
                    <a:pt x="918972" y="306324"/>
                  </a:moveTo>
                  <a:lnTo>
                    <a:pt x="918972" y="0"/>
                  </a:lnTo>
                  <a:lnTo>
                    <a:pt x="0" y="0"/>
                  </a:lnTo>
                  <a:lnTo>
                    <a:pt x="0" y="306324"/>
                  </a:lnTo>
                  <a:lnTo>
                    <a:pt x="918972" y="30632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66284" y="3528568"/>
              <a:ext cx="447040" cy="178435"/>
            </a:xfrm>
            <a:custGeom>
              <a:avLst/>
              <a:gdLst/>
              <a:ahLst/>
              <a:cxnLst/>
              <a:rect l="l" t="t" r="r" b="b"/>
              <a:pathLst>
                <a:path w="447039" h="178435">
                  <a:moveTo>
                    <a:pt x="446532" y="178308"/>
                  </a:moveTo>
                  <a:lnTo>
                    <a:pt x="446532" y="0"/>
                  </a:lnTo>
                  <a:lnTo>
                    <a:pt x="0" y="0"/>
                  </a:lnTo>
                  <a:lnTo>
                    <a:pt x="0" y="178308"/>
                  </a:lnTo>
                  <a:lnTo>
                    <a:pt x="446532" y="178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841167" y="3469132"/>
            <a:ext cx="949960" cy="30670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76835" marR="366395" indent="51435">
              <a:lnSpc>
                <a:spcPts val="660"/>
              </a:lnSpc>
              <a:spcBef>
                <a:spcPts val="540"/>
              </a:spcBef>
            </a:pPr>
            <a:r>
              <a:rPr sz="650" dirty="0">
                <a:latin typeface="Times New Roman"/>
                <a:cs typeface="Times New Roman"/>
              </a:rPr>
              <a:t>Aut </a:t>
            </a:r>
            <a:r>
              <a:rPr sz="650" spc="10" dirty="0">
                <a:latin typeface="Times New Roman"/>
                <a:cs typeface="Times New Roman"/>
              </a:rPr>
              <a:t>o </a:t>
            </a:r>
            <a:r>
              <a:rPr sz="650" spc="-55" dirty="0">
                <a:latin typeface="Times New Roman"/>
                <a:cs typeface="Times New Roman"/>
              </a:rPr>
              <a:t>ma </a:t>
            </a:r>
            <a:r>
              <a:rPr sz="650" spc="50" dirty="0">
                <a:latin typeface="Times New Roman"/>
                <a:cs typeface="Times New Roman"/>
              </a:rPr>
              <a:t>t</a:t>
            </a:r>
            <a:r>
              <a:rPr sz="650" spc="-8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i c  </a:t>
            </a:r>
            <a:r>
              <a:rPr sz="650" spc="45" dirty="0">
                <a:latin typeface="Times New Roman"/>
                <a:cs typeface="Times New Roman"/>
              </a:rPr>
              <a:t>pa </a:t>
            </a:r>
            <a:r>
              <a:rPr sz="650" spc="5" dirty="0">
                <a:latin typeface="Times New Roman"/>
                <a:cs typeface="Times New Roman"/>
              </a:rPr>
              <a:t>t t e r</a:t>
            </a:r>
            <a:r>
              <a:rPr sz="650" spc="-114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849876" y="3197860"/>
            <a:ext cx="969644" cy="1188720"/>
            <a:chOff x="4849876" y="3197860"/>
            <a:chExt cx="969644" cy="1188720"/>
          </a:xfrm>
        </p:grpSpPr>
        <p:sp>
          <p:nvSpPr>
            <p:cNvPr id="24" name="object 24"/>
            <p:cNvSpPr/>
            <p:nvPr/>
          </p:nvSpPr>
          <p:spPr>
            <a:xfrm>
              <a:off x="5236210" y="3197860"/>
              <a:ext cx="131063" cy="2567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36210" y="3775456"/>
              <a:ext cx="132587" cy="2567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01692" y="4078731"/>
              <a:ext cx="917575" cy="307975"/>
            </a:xfrm>
            <a:custGeom>
              <a:avLst/>
              <a:gdLst/>
              <a:ahLst/>
              <a:cxnLst/>
              <a:rect l="l" t="t" r="r" b="b"/>
              <a:pathLst>
                <a:path w="917575" h="307975">
                  <a:moveTo>
                    <a:pt x="917448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0" y="307860"/>
                  </a:lnTo>
                  <a:lnTo>
                    <a:pt x="917448" y="307860"/>
                  </a:lnTo>
                  <a:lnTo>
                    <a:pt x="917448" y="239268"/>
                  </a:lnTo>
                  <a:lnTo>
                    <a:pt x="91744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49876" y="4010152"/>
              <a:ext cx="916305" cy="307975"/>
            </a:xfrm>
            <a:custGeom>
              <a:avLst/>
              <a:gdLst/>
              <a:ahLst/>
              <a:cxnLst/>
              <a:rect l="l" t="t" r="r" b="b"/>
              <a:pathLst>
                <a:path w="916304" h="307975">
                  <a:moveTo>
                    <a:pt x="915924" y="307848"/>
                  </a:moveTo>
                  <a:lnTo>
                    <a:pt x="915924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915924" y="3078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06848" y="4069588"/>
              <a:ext cx="601980" cy="180340"/>
            </a:xfrm>
            <a:custGeom>
              <a:avLst/>
              <a:gdLst/>
              <a:ahLst/>
              <a:cxnLst/>
              <a:rect l="l" t="t" r="r" b="b"/>
              <a:pathLst>
                <a:path w="601979" h="180339">
                  <a:moveTo>
                    <a:pt x="601979" y="179832"/>
                  </a:moveTo>
                  <a:lnTo>
                    <a:pt x="601979" y="0"/>
                  </a:lnTo>
                  <a:lnTo>
                    <a:pt x="0" y="0"/>
                  </a:lnTo>
                  <a:lnTo>
                    <a:pt x="0" y="179832"/>
                  </a:lnTo>
                  <a:lnTo>
                    <a:pt x="601979" y="179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841167" y="4010152"/>
            <a:ext cx="949960" cy="30797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R="120014" algn="ctr">
              <a:lnSpc>
                <a:spcPts val="725"/>
              </a:lnSpc>
              <a:spcBef>
                <a:spcPts val="420"/>
              </a:spcBef>
            </a:pPr>
            <a:r>
              <a:rPr sz="650" dirty="0">
                <a:latin typeface="Times New Roman"/>
                <a:cs typeface="Times New Roman"/>
              </a:rPr>
              <a:t>Te </a:t>
            </a:r>
            <a:r>
              <a:rPr sz="650" spc="5" dirty="0">
                <a:latin typeface="Times New Roman"/>
                <a:cs typeface="Times New Roman"/>
              </a:rPr>
              <a:t>s</a:t>
            </a:r>
            <a:r>
              <a:rPr sz="650" spc="-95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  <a:p>
            <a:pPr marL="27305" algn="ctr">
              <a:lnSpc>
                <a:spcPts val="725"/>
              </a:lnSpc>
            </a:pPr>
            <a:r>
              <a:rPr sz="650" spc="20" dirty="0">
                <a:latin typeface="Times New Roman"/>
                <a:cs typeface="Times New Roman"/>
              </a:rPr>
              <a:t>Si </a:t>
            </a:r>
            <a:r>
              <a:rPr sz="650" spc="-45" dirty="0">
                <a:latin typeface="Times New Roman"/>
                <a:cs typeface="Times New Roman"/>
              </a:rPr>
              <a:t>mu </a:t>
            </a:r>
            <a:r>
              <a:rPr sz="650" spc="5" dirty="0">
                <a:latin typeface="Times New Roman"/>
                <a:cs typeface="Times New Roman"/>
              </a:rPr>
              <a:t>l a </a:t>
            </a:r>
            <a:r>
              <a:rPr sz="650" spc="60" dirty="0">
                <a:latin typeface="Times New Roman"/>
                <a:cs typeface="Times New Roman"/>
              </a:rPr>
              <a:t>t </a:t>
            </a:r>
            <a:r>
              <a:rPr sz="650" spc="5" dirty="0">
                <a:latin typeface="Times New Roman"/>
                <a:cs typeface="Times New Roman"/>
              </a:rPr>
              <a:t>i</a:t>
            </a:r>
            <a:r>
              <a:rPr sz="650" spc="-100" dirty="0">
                <a:latin typeface="Times New Roman"/>
                <a:cs typeface="Times New Roman"/>
              </a:rPr>
              <a:t> </a:t>
            </a:r>
            <a:r>
              <a:rPr sz="650" spc="45" dirty="0">
                <a:latin typeface="Times New Roman"/>
                <a:cs typeface="Times New Roman"/>
              </a:rPr>
              <a:t>on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49876" y="4599940"/>
            <a:ext cx="969644" cy="378460"/>
            <a:chOff x="4849876" y="4599940"/>
            <a:chExt cx="969644" cy="378460"/>
          </a:xfrm>
        </p:grpSpPr>
        <p:sp>
          <p:nvSpPr>
            <p:cNvPr id="31" name="object 31"/>
            <p:cNvSpPr/>
            <p:nvPr/>
          </p:nvSpPr>
          <p:spPr>
            <a:xfrm>
              <a:off x="4901692" y="4670056"/>
              <a:ext cx="917575" cy="307975"/>
            </a:xfrm>
            <a:custGeom>
              <a:avLst/>
              <a:gdLst/>
              <a:ahLst/>
              <a:cxnLst/>
              <a:rect l="l" t="t" r="r" b="b"/>
              <a:pathLst>
                <a:path w="917575" h="307975">
                  <a:moveTo>
                    <a:pt x="917448" y="0"/>
                  </a:moveTo>
                  <a:lnTo>
                    <a:pt x="0" y="0"/>
                  </a:lnTo>
                  <a:lnTo>
                    <a:pt x="0" y="237731"/>
                  </a:lnTo>
                  <a:lnTo>
                    <a:pt x="0" y="307848"/>
                  </a:lnTo>
                  <a:lnTo>
                    <a:pt x="917448" y="307848"/>
                  </a:lnTo>
                  <a:lnTo>
                    <a:pt x="917448" y="237731"/>
                  </a:lnTo>
                  <a:lnTo>
                    <a:pt x="91744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49876" y="4599940"/>
              <a:ext cx="916305" cy="307975"/>
            </a:xfrm>
            <a:custGeom>
              <a:avLst/>
              <a:gdLst/>
              <a:ahLst/>
              <a:cxnLst/>
              <a:rect l="l" t="t" r="r" b="b"/>
              <a:pathLst>
                <a:path w="916304" h="307975">
                  <a:moveTo>
                    <a:pt x="915924" y="307848"/>
                  </a:moveTo>
                  <a:lnTo>
                    <a:pt x="915924" y="0"/>
                  </a:lnTo>
                  <a:lnTo>
                    <a:pt x="0" y="0"/>
                  </a:lnTo>
                  <a:lnTo>
                    <a:pt x="0" y="307848"/>
                  </a:lnTo>
                  <a:lnTo>
                    <a:pt x="915924" y="307848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1316" y="4709668"/>
              <a:ext cx="742315" cy="85725"/>
            </a:xfrm>
            <a:custGeom>
              <a:avLst/>
              <a:gdLst/>
              <a:ahLst/>
              <a:cxnLst/>
              <a:rect l="l" t="t" r="r" b="b"/>
              <a:pathLst>
                <a:path w="742314" h="85725">
                  <a:moveTo>
                    <a:pt x="742188" y="85344"/>
                  </a:moveTo>
                  <a:lnTo>
                    <a:pt x="742188" y="0"/>
                  </a:lnTo>
                  <a:lnTo>
                    <a:pt x="0" y="0"/>
                  </a:lnTo>
                  <a:lnTo>
                    <a:pt x="0" y="85344"/>
                  </a:lnTo>
                  <a:lnTo>
                    <a:pt x="742188" y="85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841167" y="4599940"/>
            <a:ext cx="949960" cy="30797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R="43815" algn="ctr">
              <a:lnSpc>
                <a:spcPct val="100000"/>
              </a:lnSpc>
            </a:pPr>
            <a:r>
              <a:rPr sz="650" spc="25" dirty="0">
                <a:latin typeface="Times New Roman"/>
                <a:cs typeface="Times New Roman"/>
              </a:rPr>
              <a:t>Fa </a:t>
            </a:r>
            <a:r>
              <a:rPr sz="650" spc="40" dirty="0">
                <a:latin typeface="Times New Roman"/>
                <a:cs typeface="Times New Roman"/>
              </a:rPr>
              <a:t>ul</a:t>
            </a:r>
            <a:r>
              <a:rPr sz="650" spc="-55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174174" y="2224722"/>
            <a:ext cx="4528185" cy="3091180"/>
            <a:chOff x="3174174" y="2224722"/>
            <a:chExt cx="4528185" cy="3091180"/>
          </a:xfrm>
        </p:grpSpPr>
        <p:sp>
          <p:nvSpPr>
            <p:cNvPr id="36" name="object 36"/>
            <p:cNvSpPr/>
            <p:nvPr/>
          </p:nvSpPr>
          <p:spPr>
            <a:xfrm>
              <a:off x="5224017" y="4330192"/>
              <a:ext cx="131064" cy="2552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88788" y="4907788"/>
              <a:ext cx="12700" cy="403860"/>
            </a:xfrm>
            <a:custGeom>
              <a:avLst/>
              <a:gdLst/>
              <a:ahLst/>
              <a:cxnLst/>
              <a:rect l="l" t="t" r="r" b="b"/>
              <a:pathLst>
                <a:path w="12700" h="403860">
                  <a:moveTo>
                    <a:pt x="12191" y="403860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1524" y="403860"/>
                  </a:lnTo>
                  <a:lnTo>
                    <a:pt x="12191" y="403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88788" y="4907788"/>
              <a:ext cx="12700" cy="403860"/>
            </a:xfrm>
            <a:custGeom>
              <a:avLst/>
              <a:gdLst/>
              <a:ahLst/>
              <a:cxnLst/>
              <a:rect l="l" t="t" r="r" b="b"/>
              <a:pathLst>
                <a:path w="12700" h="403860">
                  <a:moveTo>
                    <a:pt x="12191" y="403860"/>
                  </a:moveTo>
                  <a:lnTo>
                    <a:pt x="1524" y="403860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12191" y="4038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30113" y="5202682"/>
              <a:ext cx="131063" cy="112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79571" y="2230120"/>
              <a:ext cx="4517390" cy="2918460"/>
            </a:xfrm>
            <a:custGeom>
              <a:avLst/>
              <a:gdLst/>
              <a:ahLst/>
              <a:cxnLst/>
              <a:rect l="l" t="t" r="r" b="b"/>
              <a:pathLst>
                <a:path w="4517390" h="2918460">
                  <a:moveTo>
                    <a:pt x="4517136" y="0"/>
                  </a:moveTo>
                  <a:lnTo>
                    <a:pt x="4517136" y="2918459"/>
                  </a:lnTo>
                  <a:lnTo>
                    <a:pt x="0" y="2918460"/>
                  </a:lnTo>
                  <a:lnTo>
                    <a:pt x="0" y="0"/>
                  </a:lnTo>
                  <a:lnTo>
                    <a:pt x="4517136" y="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14852" y="2403855"/>
              <a:ext cx="1016635" cy="187960"/>
            </a:xfrm>
            <a:custGeom>
              <a:avLst/>
              <a:gdLst/>
              <a:ahLst/>
              <a:cxnLst/>
              <a:rect l="l" t="t" r="r" b="b"/>
              <a:pathLst>
                <a:path w="1016635" h="187960">
                  <a:moveTo>
                    <a:pt x="1016508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0" y="187452"/>
                  </a:lnTo>
                  <a:lnTo>
                    <a:pt x="1016508" y="187452"/>
                  </a:lnTo>
                  <a:lnTo>
                    <a:pt x="1016508" y="105156"/>
                  </a:lnTo>
                  <a:lnTo>
                    <a:pt x="1016508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52367" y="2321560"/>
              <a:ext cx="1018540" cy="187960"/>
            </a:xfrm>
            <a:custGeom>
              <a:avLst/>
              <a:gdLst/>
              <a:ahLst/>
              <a:cxnLst/>
              <a:rect l="l" t="t" r="r" b="b"/>
              <a:pathLst>
                <a:path w="1018539" h="187960">
                  <a:moveTo>
                    <a:pt x="1018031" y="187452"/>
                  </a:moveTo>
                  <a:lnTo>
                    <a:pt x="1018031" y="0"/>
                  </a:lnTo>
                  <a:lnTo>
                    <a:pt x="0" y="0"/>
                  </a:lnTo>
                  <a:lnTo>
                    <a:pt x="0" y="187452"/>
                  </a:lnTo>
                  <a:lnTo>
                    <a:pt x="1018031" y="1874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452367" y="2321560"/>
            <a:ext cx="1018540" cy="187960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425"/>
              </a:spcBef>
            </a:pPr>
            <a:r>
              <a:rPr sz="650" b="1" spc="10" dirty="0">
                <a:latin typeface="Times New Roman"/>
                <a:cs typeface="Times New Roman"/>
              </a:rPr>
              <a:t>TEST</a:t>
            </a:r>
            <a:r>
              <a:rPr sz="650" b="1" dirty="0">
                <a:latin typeface="Times New Roman"/>
                <a:cs typeface="Times New Roman"/>
              </a:rPr>
              <a:t> </a:t>
            </a:r>
            <a:r>
              <a:rPr sz="650" b="1" spc="10" dirty="0">
                <a:latin typeface="Times New Roman"/>
                <a:cs typeface="Times New Roman"/>
              </a:rPr>
              <a:t>GENERATION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915979" y="2092007"/>
            <a:ext cx="1703705" cy="2707005"/>
            <a:chOff x="4915979" y="2092007"/>
            <a:chExt cx="1703705" cy="2707005"/>
          </a:xfrm>
        </p:grpSpPr>
        <p:sp>
          <p:nvSpPr>
            <p:cNvPr id="45" name="object 45"/>
            <p:cNvSpPr/>
            <p:nvPr/>
          </p:nvSpPr>
          <p:spPr>
            <a:xfrm>
              <a:off x="5288787" y="2092960"/>
              <a:ext cx="12700" cy="276225"/>
            </a:xfrm>
            <a:custGeom>
              <a:avLst/>
              <a:gdLst/>
              <a:ahLst/>
              <a:cxnLst/>
              <a:rect l="l" t="t" r="r" b="b"/>
              <a:pathLst>
                <a:path w="12700" h="276225">
                  <a:moveTo>
                    <a:pt x="12191" y="275844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1524" y="275844"/>
                  </a:lnTo>
                  <a:lnTo>
                    <a:pt x="12191" y="2758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88787" y="2092960"/>
              <a:ext cx="12700" cy="276225"/>
            </a:xfrm>
            <a:custGeom>
              <a:avLst/>
              <a:gdLst/>
              <a:ahLst/>
              <a:cxnLst/>
              <a:rect l="l" t="t" r="r" b="b"/>
              <a:pathLst>
                <a:path w="12700" h="276225">
                  <a:moveTo>
                    <a:pt x="12191" y="275844"/>
                  </a:moveTo>
                  <a:lnTo>
                    <a:pt x="1524" y="275844"/>
                  </a:lnTo>
                  <a:lnTo>
                    <a:pt x="0" y="0"/>
                  </a:lnTo>
                  <a:lnTo>
                    <a:pt x="9144" y="0"/>
                  </a:lnTo>
                  <a:lnTo>
                    <a:pt x="12191" y="2758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30113" y="2256790"/>
              <a:ext cx="131063" cy="1158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01613" y="2985262"/>
              <a:ext cx="231648" cy="1143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76289" y="4686046"/>
              <a:ext cx="233172" cy="112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16931" y="4705096"/>
              <a:ext cx="9525" cy="3175"/>
            </a:xfrm>
            <a:custGeom>
              <a:avLst/>
              <a:gdLst/>
              <a:ahLst/>
              <a:cxnLst/>
              <a:rect l="l" t="t" r="r" b="b"/>
              <a:pathLst>
                <a:path w="9525" h="3175">
                  <a:moveTo>
                    <a:pt x="9143" y="0"/>
                  </a:moveTo>
                  <a:lnTo>
                    <a:pt x="0" y="3048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16931" y="4705096"/>
              <a:ext cx="9525" cy="3175"/>
            </a:xfrm>
            <a:custGeom>
              <a:avLst/>
              <a:gdLst/>
              <a:ahLst/>
              <a:cxnLst/>
              <a:rect l="l" t="t" r="r" b="b"/>
              <a:pathLst>
                <a:path w="9525" h="3175">
                  <a:moveTo>
                    <a:pt x="9143" y="0"/>
                  </a:moveTo>
                  <a:lnTo>
                    <a:pt x="0" y="3048"/>
                  </a:lnTo>
                  <a:lnTo>
                    <a:pt x="914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04711" y="3019552"/>
              <a:ext cx="414655" cy="167640"/>
            </a:xfrm>
            <a:custGeom>
              <a:avLst/>
              <a:gdLst/>
              <a:ahLst/>
              <a:cxnLst/>
              <a:rect l="l" t="t" r="r" b="b"/>
              <a:pathLst>
                <a:path w="414654" h="167639">
                  <a:moveTo>
                    <a:pt x="414528" y="88391"/>
                  </a:moveTo>
                  <a:lnTo>
                    <a:pt x="414528" y="77723"/>
                  </a:lnTo>
                  <a:lnTo>
                    <a:pt x="413004" y="71627"/>
                  </a:lnTo>
                  <a:lnTo>
                    <a:pt x="409956" y="65531"/>
                  </a:lnTo>
                  <a:lnTo>
                    <a:pt x="405384" y="59435"/>
                  </a:lnTo>
                  <a:lnTo>
                    <a:pt x="402336" y="54863"/>
                  </a:lnTo>
                  <a:lnTo>
                    <a:pt x="390143" y="42671"/>
                  </a:lnTo>
                  <a:lnTo>
                    <a:pt x="380999" y="38099"/>
                  </a:lnTo>
                  <a:lnTo>
                    <a:pt x="373380" y="32003"/>
                  </a:lnTo>
                  <a:lnTo>
                    <a:pt x="364236" y="27431"/>
                  </a:lnTo>
                  <a:lnTo>
                    <a:pt x="353567" y="24383"/>
                  </a:lnTo>
                  <a:lnTo>
                    <a:pt x="341376" y="19811"/>
                  </a:lnTo>
                  <a:lnTo>
                    <a:pt x="332232" y="16763"/>
                  </a:lnTo>
                  <a:lnTo>
                    <a:pt x="320039" y="12191"/>
                  </a:lnTo>
                  <a:lnTo>
                    <a:pt x="307847" y="9143"/>
                  </a:lnTo>
                  <a:lnTo>
                    <a:pt x="294132" y="7619"/>
                  </a:lnTo>
                  <a:lnTo>
                    <a:pt x="278891" y="4571"/>
                  </a:lnTo>
                  <a:lnTo>
                    <a:pt x="265175" y="1523"/>
                  </a:lnTo>
                  <a:lnTo>
                    <a:pt x="251460" y="0"/>
                  </a:lnTo>
                  <a:lnTo>
                    <a:pt x="163067" y="0"/>
                  </a:lnTo>
                  <a:lnTo>
                    <a:pt x="149351" y="1523"/>
                  </a:lnTo>
                  <a:lnTo>
                    <a:pt x="135636" y="4571"/>
                  </a:lnTo>
                  <a:lnTo>
                    <a:pt x="120396" y="7619"/>
                  </a:lnTo>
                  <a:lnTo>
                    <a:pt x="108203" y="9143"/>
                  </a:lnTo>
                  <a:lnTo>
                    <a:pt x="96012" y="12191"/>
                  </a:lnTo>
                  <a:lnTo>
                    <a:pt x="82296" y="16763"/>
                  </a:lnTo>
                  <a:lnTo>
                    <a:pt x="71627" y="19811"/>
                  </a:lnTo>
                  <a:lnTo>
                    <a:pt x="60960" y="24383"/>
                  </a:lnTo>
                  <a:lnTo>
                    <a:pt x="50291" y="27431"/>
                  </a:lnTo>
                  <a:lnTo>
                    <a:pt x="41148" y="32003"/>
                  </a:lnTo>
                  <a:lnTo>
                    <a:pt x="33527" y="38099"/>
                  </a:lnTo>
                  <a:lnTo>
                    <a:pt x="25908" y="42671"/>
                  </a:lnTo>
                  <a:lnTo>
                    <a:pt x="18287" y="48767"/>
                  </a:lnTo>
                  <a:lnTo>
                    <a:pt x="12191" y="54863"/>
                  </a:lnTo>
                  <a:lnTo>
                    <a:pt x="9143" y="59435"/>
                  </a:lnTo>
                  <a:lnTo>
                    <a:pt x="4572" y="65531"/>
                  </a:lnTo>
                  <a:lnTo>
                    <a:pt x="1524" y="71627"/>
                  </a:lnTo>
                  <a:lnTo>
                    <a:pt x="1524" y="77723"/>
                  </a:lnTo>
                  <a:lnTo>
                    <a:pt x="0" y="83819"/>
                  </a:lnTo>
                  <a:lnTo>
                    <a:pt x="1524" y="88391"/>
                  </a:lnTo>
                  <a:lnTo>
                    <a:pt x="1524" y="96011"/>
                  </a:lnTo>
                  <a:lnTo>
                    <a:pt x="4572" y="102107"/>
                  </a:lnTo>
                  <a:lnTo>
                    <a:pt x="9143" y="108203"/>
                  </a:lnTo>
                  <a:lnTo>
                    <a:pt x="12191" y="112775"/>
                  </a:lnTo>
                  <a:lnTo>
                    <a:pt x="18287" y="118871"/>
                  </a:lnTo>
                  <a:lnTo>
                    <a:pt x="60960" y="143255"/>
                  </a:lnTo>
                  <a:lnTo>
                    <a:pt x="71627" y="146303"/>
                  </a:lnTo>
                  <a:lnTo>
                    <a:pt x="82296" y="150875"/>
                  </a:lnTo>
                  <a:lnTo>
                    <a:pt x="96012" y="153923"/>
                  </a:lnTo>
                  <a:lnTo>
                    <a:pt x="108203" y="158495"/>
                  </a:lnTo>
                  <a:lnTo>
                    <a:pt x="120396" y="160019"/>
                  </a:lnTo>
                  <a:lnTo>
                    <a:pt x="135636" y="161543"/>
                  </a:lnTo>
                  <a:lnTo>
                    <a:pt x="149351" y="164591"/>
                  </a:lnTo>
                  <a:lnTo>
                    <a:pt x="163067" y="166115"/>
                  </a:lnTo>
                  <a:lnTo>
                    <a:pt x="176784" y="166115"/>
                  </a:lnTo>
                  <a:lnTo>
                    <a:pt x="192024" y="167639"/>
                  </a:lnTo>
                  <a:lnTo>
                    <a:pt x="222503" y="167639"/>
                  </a:lnTo>
                  <a:lnTo>
                    <a:pt x="237743" y="166115"/>
                  </a:lnTo>
                  <a:lnTo>
                    <a:pt x="251460" y="166115"/>
                  </a:lnTo>
                  <a:lnTo>
                    <a:pt x="265175" y="164591"/>
                  </a:lnTo>
                  <a:lnTo>
                    <a:pt x="278891" y="161543"/>
                  </a:lnTo>
                  <a:lnTo>
                    <a:pt x="307847" y="158495"/>
                  </a:lnTo>
                  <a:lnTo>
                    <a:pt x="320039" y="153923"/>
                  </a:lnTo>
                  <a:lnTo>
                    <a:pt x="332232" y="150875"/>
                  </a:lnTo>
                  <a:lnTo>
                    <a:pt x="341376" y="146303"/>
                  </a:lnTo>
                  <a:lnTo>
                    <a:pt x="353567" y="143255"/>
                  </a:lnTo>
                  <a:lnTo>
                    <a:pt x="364236" y="138683"/>
                  </a:lnTo>
                  <a:lnTo>
                    <a:pt x="373380" y="134111"/>
                  </a:lnTo>
                  <a:lnTo>
                    <a:pt x="380999" y="129539"/>
                  </a:lnTo>
                  <a:lnTo>
                    <a:pt x="390143" y="124967"/>
                  </a:lnTo>
                  <a:lnTo>
                    <a:pt x="402336" y="112775"/>
                  </a:lnTo>
                  <a:lnTo>
                    <a:pt x="405384" y="108203"/>
                  </a:lnTo>
                  <a:lnTo>
                    <a:pt x="409956" y="102107"/>
                  </a:lnTo>
                  <a:lnTo>
                    <a:pt x="413004" y="96011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81851" y="2979928"/>
              <a:ext cx="413384" cy="167640"/>
            </a:xfrm>
            <a:custGeom>
              <a:avLst/>
              <a:gdLst/>
              <a:ahLst/>
              <a:cxnLst/>
              <a:rect l="l" t="t" r="r" b="b"/>
              <a:pathLst>
                <a:path w="413384" h="167639">
                  <a:moveTo>
                    <a:pt x="413003" y="89915"/>
                  </a:moveTo>
                  <a:lnTo>
                    <a:pt x="413003" y="77723"/>
                  </a:lnTo>
                  <a:lnTo>
                    <a:pt x="409955" y="65531"/>
                  </a:lnTo>
                  <a:lnTo>
                    <a:pt x="405383" y="60959"/>
                  </a:lnTo>
                  <a:lnTo>
                    <a:pt x="400812" y="54863"/>
                  </a:lnTo>
                  <a:lnTo>
                    <a:pt x="388620" y="42671"/>
                  </a:lnTo>
                  <a:lnTo>
                    <a:pt x="381000" y="38099"/>
                  </a:lnTo>
                  <a:lnTo>
                    <a:pt x="373379" y="32003"/>
                  </a:lnTo>
                  <a:lnTo>
                    <a:pt x="362712" y="28955"/>
                  </a:lnTo>
                  <a:lnTo>
                    <a:pt x="353568" y="24383"/>
                  </a:lnTo>
                  <a:lnTo>
                    <a:pt x="341375" y="19811"/>
                  </a:lnTo>
                  <a:lnTo>
                    <a:pt x="330707" y="16763"/>
                  </a:lnTo>
                  <a:lnTo>
                    <a:pt x="318515" y="13715"/>
                  </a:lnTo>
                  <a:lnTo>
                    <a:pt x="306324" y="9143"/>
                  </a:lnTo>
                  <a:lnTo>
                    <a:pt x="292608" y="7619"/>
                  </a:lnTo>
                  <a:lnTo>
                    <a:pt x="277368" y="4571"/>
                  </a:lnTo>
                  <a:lnTo>
                    <a:pt x="251460" y="1523"/>
                  </a:lnTo>
                  <a:lnTo>
                    <a:pt x="236220" y="1523"/>
                  </a:lnTo>
                  <a:lnTo>
                    <a:pt x="222503" y="0"/>
                  </a:lnTo>
                  <a:lnTo>
                    <a:pt x="192024" y="0"/>
                  </a:lnTo>
                  <a:lnTo>
                    <a:pt x="176784" y="1523"/>
                  </a:lnTo>
                  <a:lnTo>
                    <a:pt x="163068" y="1523"/>
                  </a:lnTo>
                  <a:lnTo>
                    <a:pt x="135636" y="4571"/>
                  </a:lnTo>
                  <a:lnTo>
                    <a:pt x="120396" y="7619"/>
                  </a:lnTo>
                  <a:lnTo>
                    <a:pt x="106680" y="9143"/>
                  </a:lnTo>
                  <a:lnTo>
                    <a:pt x="94487" y="13715"/>
                  </a:lnTo>
                  <a:lnTo>
                    <a:pt x="83820" y="16763"/>
                  </a:lnTo>
                  <a:lnTo>
                    <a:pt x="71627" y="19811"/>
                  </a:lnTo>
                  <a:lnTo>
                    <a:pt x="50292" y="28955"/>
                  </a:lnTo>
                  <a:lnTo>
                    <a:pt x="41148" y="32003"/>
                  </a:lnTo>
                  <a:lnTo>
                    <a:pt x="32003" y="38099"/>
                  </a:lnTo>
                  <a:lnTo>
                    <a:pt x="24384" y="42671"/>
                  </a:lnTo>
                  <a:lnTo>
                    <a:pt x="18287" y="48767"/>
                  </a:lnTo>
                  <a:lnTo>
                    <a:pt x="9144" y="60959"/>
                  </a:lnTo>
                  <a:lnTo>
                    <a:pt x="4572" y="65531"/>
                  </a:lnTo>
                  <a:lnTo>
                    <a:pt x="1524" y="71627"/>
                  </a:lnTo>
                  <a:lnTo>
                    <a:pt x="1524" y="77723"/>
                  </a:lnTo>
                  <a:lnTo>
                    <a:pt x="0" y="83819"/>
                  </a:lnTo>
                  <a:lnTo>
                    <a:pt x="1524" y="89915"/>
                  </a:lnTo>
                  <a:lnTo>
                    <a:pt x="1524" y="96011"/>
                  </a:lnTo>
                  <a:lnTo>
                    <a:pt x="4572" y="102107"/>
                  </a:lnTo>
                  <a:lnTo>
                    <a:pt x="9144" y="106679"/>
                  </a:lnTo>
                  <a:lnTo>
                    <a:pt x="18287" y="118871"/>
                  </a:lnTo>
                  <a:lnTo>
                    <a:pt x="24384" y="124967"/>
                  </a:lnTo>
                  <a:lnTo>
                    <a:pt x="32003" y="129539"/>
                  </a:lnTo>
                  <a:lnTo>
                    <a:pt x="41148" y="135635"/>
                  </a:lnTo>
                  <a:lnTo>
                    <a:pt x="50292" y="138683"/>
                  </a:lnTo>
                  <a:lnTo>
                    <a:pt x="71627" y="147827"/>
                  </a:lnTo>
                  <a:lnTo>
                    <a:pt x="83820" y="150875"/>
                  </a:lnTo>
                  <a:lnTo>
                    <a:pt x="94487" y="155447"/>
                  </a:lnTo>
                  <a:lnTo>
                    <a:pt x="106680" y="158495"/>
                  </a:lnTo>
                  <a:lnTo>
                    <a:pt x="120396" y="160019"/>
                  </a:lnTo>
                  <a:lnTo>
                    <a:pt x="135636" y="163067"/>
                  </a:lnTo>
                  <a:lnTo>
                    <a:pt x="163068" y="166115"/>
                  </a:lnTo>
                  <a:lnTo>
                    <a:pt x="176784" y="166115"/>
                  </a:lnTo>
                  <a:lnTo>
                    <a:pt x="192024" y="167639"/>
                  </a:lnTo>
                  <a:lnTo>
                    <a:pt x="222503" y="167639"/>
                  </a:lnTo>
                  <a:lnTo>
                    <a:pt x="236220" y="166115"/>
                  </a:lnTo>
                  <a:lnTo>
                    <a:pt x="251460" y="166115"/>
                  </a:lnTo>
                  <a:lnTo>
                    <a:pt x="277368" y="163067"/>
                  </a:lnTo>
                  <a:lnTo>
                    <a:pt x="292608" y="160019"/>
                  </a:lnTo>
                  <a:lnTo>
                    <a:pt x="306324" y="158495"/>
                  </a:lnTo>
                  <a:lnTo>
                    <a:pt x="318515" y="155447"/>
                  </a:lnTo>
                  <a:lnTo>
                    <a:pt x="330707" y="150875"/>
                  </a:lnTo>
                  <a:lnTo>
                    <a:pt x="341375" y="147827"/>
                  </a:lnTo>
                  <a:lnTo>
                    <a:pt x="353568" y="143255"/>
                  </a:lnTo>
                  <a:lnTo>
                    <a:pt x="362712" y="138683"/>
                  </a:lnTo>
                  <a:lnTo>
                    <a:pt x="373379" y="135635"/>
                  </a:lnTo>
                  <a:lnTo>
                    <a:pt x="381000" y="129539"/>
                  </a:lnTo>
                  <a:lnTo>
                    <a:pt x="388620" y="124967"/>
                  </a:lnTo>
                  <a:lnTo>
                    <a:pt x="400812" y="112775"/>
                  </a:lnTo>
                  <a:lnTo>
                    <a:pt x="405383" y="106679"/>
                  </a:lnTo>
                  <a:lnTo>
                    <a:pt x="409955" y="102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81851" y="2979928"/>
              <a:ext cx="413384" cy="167640"/>
            </a:xfrm>
            <a:custGeom>
              <a:avLst/>
              <a:gdLst/>
              <a:ahLst/>
              <a:cxnLst/>
              <a:rect l="l" t="t" r="r" b="b"/>
              <a:pathLst>
                <a:path w="413384" h="167639">
                  <a:moveTo>
                    <a:pt x="413003" y="83819"/>
                  </a:moveTo>
                  <a:lnTo>
                    <a:pt x="413003" y="77723"/>
                  </a:lnTo>
                  <a:lnTo>
                    <a:pt x="409955" y="65531"/>
                  </a:lnTo>
                  <a:lnTo>
                    <a:pt x="405383" y="60959"/>
                  </a:lnTo>
                  <a:lnTo>
                    <a:pt x="400812" y="54863"/>
                  </a:lnTo>
                  <a:lnTo>
                    <a:pt x="388620" y="42671"/>
                  </a:lnTo>
                  <a:lnTo>
                    <a:pt x="381000" y="38099"/>
                  </a:lnTo>
                  <a:lnTo>
                    <a:pt x="373379" y="32003"/>
                  </a:lnTo>
                  <a:lnTo>
                    <a:pt x="362712" y="28955"/>
                  </a:lnTo>
                  <a:lnTo>
                    <a:pt x="353568" y="24383"/>
                  </a:lnTo>
                  <a:lnTo>
                    <a:pt x="341375" y="19811"/>
                  </a:lnTo>
                  <a:lnTo>
                    <a:pt x="330707" y="16763"/>
                  </a:lnTo>
                  <a:lnTo>
                    <a:pt x="318515" y="13715"/>
                  </a:lnTo>
                  <a:lnTo>
                    <a:pt x="306324" y="9143"/>
                  </a:lnTo>
                  <a:lnTo>
                    <a:pt x="292608" y="7619"/>
                  </a:lnTo>
                  <a:lnTo>
                    <a:pt x="277368" y="4571"/>
                  </a:lnTo>
                  <a:lnTo>
                    <a:pt x="265175" y="3047"/>
                  </a:lnTo>
                  <a:lnTo>
                    <a:pt x="251460" y="1523"/>
                  </a:lnTo>
                  <a:lnTo>
                    <a:pt x="236220" y="1523"/>
                  </a:lnTo>
                  <a:lnTo>
                    <a:pt x="222503" y="0"/>
                  </a:lnTo>
                  <a:lnTo>
                    <a:pt x="192024" y="0"/>
                  </a:lnTo>
                  <a:lnTo>
                    <a:pt x="176784" y="1523"/>
                  </a:lnTo>
                  <a:lnTo>
                    <a:pt x="163068" y="1523"/>
                  </a:lnTo>
                  <a:lnTo>
                    <a:pt x="135636" y="4571"/>
                  </a:lnTo>
                  <a:lnTo>
                    <a:pt x="120396" y="7619"/>
                  </a:lnTo>
                  <a:lnTo>
                    <a:pt x="106680" y="9143"/>
                  </a:lnTo>
                  <a:lnTo>
                    <a:pt x="94487" y="13715"/>
                  </a:lnTo>
                  <a:lnTo>
                    <a:pt x="83820" y="16763"/>
                  </a:lnTo>
                  <a:lnTo>
                    <a:pt x="71627" y="19811"/>
                  </a:lnTo>
                  <a:lnTo>
                    <a:pt x="50292" y="28955"/>
                  </a:lnTo>
                  <a:lnTo>
                    <a:pt x="41148" y="32003"/>
                  </a:lnTo>
                  <a:lnTo>
                    <a:pt x="32003" y="38099"/>
                  </a:lnTo>
                  <a:lnTo>
                    <a:pt x="24384" y="42671"/>
                  </a:lnTo>
                  <a:lnTo>
                    <a:pt x="18287" y="48767"/>
                  </a:lnTo>
                  <a:lnTo>
                    <a:pt x="9144" y="60959"/>
                  </a:lnTo>
                  <a:lnTo>
                    <a:pt x="4572" y="65531"/>
                  </a:lnTo>
                  <a:lnTo>
                    <a:pt x="1524" y="71627"/>
                  </a:lnTo>
                  <a:lnTo>
                    <a:pt x="1524" y="77723"/>
                  </a:lnTo>
                  <a:lnTo>
                    <a:pt x="0" y="83819"/>
                  </a:lnTo>
                  <a:lnTo>
                    <a:pt x="1524" y="89915"/>
                  </a:lnTo>
                  <a:lnTo>
                    <a:pt x="1524" y="96011"/>
                  </a:lnTo>
                  <a:lnTo>
                    <a:pt x="4572" y="102107"/>
                  </a:lnTo>
                  <a:lnTo>
                    <a:pt x="9144" y="106679"/>
                  </a:lnTo>
                  <a:lnTo>
                    <a:pt x="18287" y="118871"/>
                  </a:lnTo>
                  <a:lnTo>
                    <a:pt x="24384" y="124967"/>
                  </a:lnTo>
                  <a:lnTo>
                    <a:pt x="32003" y="129539"/>
                  </a:lnTo>
                  <a:lnTo>
                    <a:pt x="41148" y="135635"/>
                  </a:lnTo>
                  <a:lnTo>
                    <a:pt x="50292" y="138683"/>
                  </a:lnTo>
                  <a:lnTo>
                    <a:pt x="71627" y="147827"/>
                  </a:lnTo>
                  <a:lnTo>
                    <a:pt x="83820" y="150875"/>
                  </a:lnTo>
                  <a:lnTo>
                    <a:pt x="94487" y="155447"/>
                  </a:lnTo>
                  <a:lnTo>
                    <a:pt x="106680" y="158495"/>
                  </a:lnTo>
                  <a:lnTo>
                    <a:pt x="120396" y="160019"/>
                  </a:lnTo>
                  <a:lnTo>
                    <a:pt x="135636" y="163067"/>
                  </a:lnTo>
                  <a:lnTo>
                    <a:pt x="163068" y="166115"/>
                  </a:lnTo>
                  <a:lnTo>
                    <a:pt x="176784" y="166115"/>
                  </a:lnTo>
                  <a:lnTo>
                    <a:pt x="192024" y="167639"/>
                  </a:lnTo>
                  <a:lnTo>
                    <a:pt x="222503" y="167639"/>
                  </a:lnTo>
                  <a:lnTo>
                    <a:pt x="236220" y="166115"/>
                  </a:lnTo>
                  <a:lnTo>
                    <a:pt x="251460" y="166115"/>
                  </a:lnTo>
                  <a:lnTo>
                    <a:pt x="265175" y="164591"/>
                  </a:lnTo>
                  <a:lnTo>
                    <a:pt x="277368" y="163067"/>
                  </a:lnTo>
                  <a:lnTo>
                    <a:pt x="292608" y="160019"/>
                  </a:lnTo>
                  <a:lnTo>
                    <a:pt x="306324" y="158495"/>
                  </a:lnTo>
                  <a:lnTo>
                    <a:pt x="318515" y="155447"/>
                  </a:lnTo>
                  <a:lnTo>
                    <a:pt x="330707" y="150875"/>
                  </a:lnTo>
                  <a:lnTo>
                    <a:pt x="341375" y="147827"/>
                  </a:lnTo>
                  <a:lnTo>
                    <a:pt x="353568" y="143255"/>
                  </a:lnTo>
                  <a:lnTo>
                    <a:pt x="362712" y="138683"/>
                  </a:lnTo>
                  <a:lnTo>
                    <a:pt x="373379" y="135635"/>
                  </a:lnTo>
                  <a:lnTo>
                    <a:pt x="381000" y="129539"/>
                  </a:lnTo>
                  <a:lnTo>
                    <a:pt x="388620" y="124967"/>
                  </a:lnTo>
                  <a:lnTo>
                    <a:pt x="400812" y="112775"/>
                  </a:lnTo>
                  <a:lnTo>
                    <a:pt x="405383" y="106679"/>
                  </a:lnTo>
                  <a:lnTo>
                    <a:pt x="409955" y="102107"/>
                  </a:lnTo>
                  <a:lnTo>
                    <a:pt x="413003" y="89915"/>
                  </a:lnTo>
                  <a:lnTo>
                    <a:pt x="413003" y="83819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6257544" y="2995663"/>
            <a:ext cx="217804" cy="1663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33020">
              <a:lnSpc>
                <a:spcPts val="500"/>
              </a:lnSpc>
              <a:spcBef>
                <a:spcPts val="200"/>
              </a:spcBef>
            </a:pPr>
            <a:r>
              <a:rPr sz="500" i="1" spc="-5" dirty="0">
                <a:latin typeface="Times New Roman"/>
                <a:cs typeface="Times New Roman"/>
              </a:rPr>
              <a:t>Test  </a:t>
            </a:r>
            <a:r>
              <a:rPr sz="500" i="1" dirty="0">
                <a:latin typeface="Times New Roman"/>
                <a:cs typeface="Times New Roman"/>
              </a:rPr>
              <a:t>Pat</a:t>
            </a:r>
            <a:r>
              <a:rPr sz="500" i="1" spc="-10" dirty="0">
                <a:latin typeface="Times New Roman"/>
                <a:cs typeface="Times New Roman"/>
              </a:rPr>
              <a:t>t</a:t>
            </a:r>
            <a:r>
              <a:rPr sz="500" i="1" dirty="0">
                <a:latin typeface="Times New Roman"/>
                <a:cs typeface="Times New Roman"/>
              </a:rPr>
              <a:t>e</a:t>
            </a:r>
            <a:r>
              <a:rPr sz="500" i="1" spc="-5" dirty="0">
                <a:latin typeface="Times New Roman"/>
                <a:cs typeface="Times New Roman"/>
              </a:rPr>
              <a:t>r</a:t>
            </a:r>
            <a:r>
              <a:rPr sz="500" i="1" dirty="0">
                <a:latin typeface="Times New Roman"/>
                <a:cs typeface="Times New Roman"/>
              </a:rPr>
              <a:t>n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019800" y="3188525"/>
            <a:ext cx="711200" cy="2152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730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AS </a:t>
            </a:r>
            <a:r>
              <a:rPr sz="650" i="1" spc="-15" dirty="0">
                <a:latin typeface="Times New Roman"/>
                <a:cs typeface="Times New Roman"/>
              </a:rPr>
              <a:t>CI</a:t>
            </a:r>
            <a:r>
              <a:rPr sz="650" i="1" spc="-1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ts val="730"/>
              </a:lnSpc>
            </a:pPr>
            <a:r>
              <a:rPr sz="650" i="1" spc="-65" dirty="0">
                <a:latin typeface="Times New Roman"/>
                <a:cs typeface="Times New Roman"/>
              </a:rPr>
              <a:t>Ma </a:t>
            </a:r>
            <a:r>
              <a:rPr sz="650" i="1" spc="55" dirty="0">
                <a:latin typeface="Times New Roman"/>
                <a:cs typeface="Times New Roman"/>
              </a:rPr>
              <a:t>nual </a:t>
            </a:r>
            <a:r>
              <a:rPr sz="650" i="1" spc="5" dirty="0">
                <a:latin typeface="Times New Roman"/>
                <a:cs typeface="Times New Roman"/>
              </a:rPr>
              <a:t>: RAM .</a:t>
            </a:r>
            <a:r>
              <a:rPr sz="650" i="1" spc="-5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015225" y="3750882"/>
            <a:ext cx="471805" cy="213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725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AS </a:t>
            </a:r>
            <a:r>
              <a:rPr sz="650" i="1" spc="-15" dirty="0">
                <a:latin typeface="Times New Roman"/>
                <a:cs typeface="Times New Roman"/>
              </a:rPr>
              <a:t>CI</a:t>
            </a:r>
            <a:r>
              <a:rPr sz="650" i="1" spc="-114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ts val="725"/>
              </a:lnSpc>
            </a:pPr>
            <a:r>
              <a:rPr sz="650" i="1" spc="25" dirty="0">
                <a:latin typeface="Times New Roman"/>
                <a:cs typeface="Times New Roman"/>
              </a:rPr>
              <a:t>Aut </a:t>
            </a:r>
            <a:r>
              <a:rPr sz="650" i="1" spc="30" dirty="0">
                <a:latin typeface="Times New Roman"/>
                <a:cs typeface="Times New Roman"/>
              </a:rPr>
              <a:t>omat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r>
              <a:rPr sz="650" i="1" spc="-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c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155118" y="4079430"/>
            <a:ext cx="443230" cy="212725"/>
            <a:chOff x="6155118" y="4079430"/>
            <a:chExt cx="443230" cy="212725"/>
          </a:xfrm>
        </p:grpSpPr>
        <p:sp>
          <p:nvSpPr>
            <p:cNvPr id="59" name="object 59"/>
            <p:cNvSpPr/>
            <p:nvPr/>
          </p:nvSpPr>
          <p:spPr>
            <a:xfrm>
              <a:off x="6183375" y="4124451"/>
              <a:ext cx="414655" cy="167640"/>
            </a:xfrm>
            <a:custGeom>
              <a:avLst/>
              <a:gdLst/>
              <a:ahLst/>
              <a:cxnLst/>
              <a:rect l="l" t="t" r="r" b="b"/>
              <a:pathLst>
                <a:path w="414654" h="167639">
                  <a:moveTo>
                    <a:pt x="414527" y="89915"/>
                  </a:moveTo>
                  <a:lnTo>
                    <a:pt x="414527" y="77724"/>
                  </a:lnTo>
                  <a:lnTo>
                    <a:pt x="413003" y="73151"/>
                  </a:lnTo>
                  <a:lnTo>
                    <a:pt x="411479" y="65532"/>
                  </a:lnTo>
                  <a:lnTo>
                    <a:pt x="406907" y="59436"/>
                  </a:lnTo>
                  <a:lnTo>
                    <a:pt x="402335" y="54863"/>
                  </a:lnTo>
                  <a:lnTo>
                    <a:pt x="394716" y="48768"/>
                  </a:lnTo>
                  <a:lnTo>
                    <a:pt x="388620" y="44196"/>
                  </a:lnTo>
                  <a:lnTo>
                    <a:pt x="381000" y="38100"/>
                  </a:lnTo>
                  <a:lnTo>
                    <a:pt x="362712" y="28956"/>
                  </a:lnTo>
                  <a:lnTo>
                    <a:pt x="353568" y="25908"/>
                  </a:lnTo>
                  <a:lnTo>
                    <a:pt x="342900" y="19812"/>
                  </a:lnTo>
                  <a:lnTo>
                    <a:pt x="332231" y="16763"/>
                  </a:lnTo>
                  <a:lnTo>
                    <a:pt x="320040" y="12192"/>
                  </a:lnTo>
                  <a:lnTo>
                    <a:pt x="307848" y="9144"/>
                  </a:lnTo>
                  <a:lnTo>
                    <a:pt x="292608" y="7620"/>
                  </a:lnTo>
                  <a:lnTo>
                    <a:pt x="280415" y="4572"/>
                  </a:lnTo>
                  <a:lnTo>
                    <a:pt x="265175" y="3048"/>
                  </a:lnTo>
                  <a:lnTo>
                    <a:pt x="252984" y="1524"/>
                  </a:lnTo>
                  <a:lnTo>
                    <a:pt x="236220" y="1524"/>
                  </a:lnTo>
                  <a:lnTo>
                    <a:pt x="222503" y="0"/>
                  </a:lnTo>
                  <a:lnTo>
                    <a:pt x="192024" y="0"/>
                  </a:lnTo>
                  <a:lnTo>
                    <a:pt x="178308" y="1524"/>
                  </a:lnTo>
                  <a:lnTo>
                    <a:pt x="163068" y="1524"/>
                  </a:lnTo>
                  <a:lnTo>
                    <a:pt x="134112" y="4572"/>
                  </a:lnTo>
                  <a:lnTo>
                    <a:pt x="120396" y="7620"/>
                  </a:lnTo>
                  <a:lnTo>
                    <a:pt x="108203" y="9144"/>
                  </a:lnTo>
                  <a:lnTo>
                    <a:pt x="94487" y="12192"/>
                  </a:lnTo>
                  <a:lnTo>
                    <a:pt x="82296" y="16763"/>
                  </a:lnTo>
                  <a:lnTo>
                    <a:pt x="70103" y="19812"/>
                  </a:lnTo>
                  <a:lnTo>
                    <a:pt x="60960" y="25908"/>
                  </a:lnTo>
                  <a:lnTo>
                    <a:pt x="50291" y="28956"/>
                  </a:lnTo>
                  <a:lnTo>
                    <a:pt x="32003" y="38100"/>
                  </a:lnTo>
                  <a:lnTo>
                    <a:pt x="24384" y="44196"/>
                  </a:lnTo>
                  <a:lnTo>
                    <a:pt x="18287" y="48768"/>
                  </a:lnTo>
                  <a:lnTo>
                    <a:pt x="13715" y="54863"/>
                  </a:lnTo>
                  <a:lnTo>
                    <a:pt x="7620" y="59436"/>
                  </a:lnTo>
                  <a:lnTo>
                    <a:pt x="4572" y="65532"/>
                  </a:lnTo>
                  <a:lnTo>
                    <a:pt x="1524" y="73151"/>
                  </a:lnTo>
                  <a:lnTo>
                    <a:pt x="0" y="77724"/>
                  </a:lnTo>
                  <a:lnTo>
                    <a:pt x="0" y="89915"/>
                  </a:lnTo>
                  <a:lnTo>
                    <a:pt x="1524" y="96012"/>
                  </a:lnTo>
                  <a:lnTo>
                    <a:pt x="7620" y="108203"/>
                  </a:lnTo>
                  <a:lnTo>
                    <a:pt x="13715" y="112775"/>
                  </a:lnTo>
                  <a:lnTo>
                    <a:pt x="18287" y="120396"/>
                  </a:lnTo>
                  <a:lnTo>
                    <a:pt x="24384" y="124968"/>
                  </a:lnTo>
                  <a:lnTo>
                    <a:pt x="32003" y="129539"/>
                  </a:lnTo>
                  <a:lnTo>
                    <a:pt x="41148" y="135636"/>
                  </a:lnTo>
                  <a:lnTo>
                    <a:pt x="50291" y="140208"/>
                  </a:lnTo>
                  <a:lnTo>
                    <a:pt x="60960" y="144780"/>
                  </a:lnTo>
                  <a:lnTo>
                    <a:pt x="70103" y="147827"/>
                  </a:lnTo>
                  <a:lnTo>
                    <a:pt x="82296" y="152400"/>
                  </a:lnTo>
                  <a:lnTo>
                    <a:pt x="94487" y="155448"/>
                  </a:lnTo>
                  <a:lnTo>
                    <a:pt x="108203" y="158496"/>
                  </a:lnTo>
                  <a:lnTo>
                    <a:pt x="120396" y="160020"/>
                  </a:lnTo>
                  <a:lnTo>
                    <a:pt x="134112" y="163068"/>
                  </a:lnTo>
                  <a:lnTo>
                    <a:pt x="178308" y="167639"/>
                  </a:lnTo>
                  <a:lnTo>
                    <a:pt x="236220" y="167639"/>
                  </a:lnTo>
                  <a:lnTo>
                    <a:pt x="252984" y="166115"/>
                  </a:lnTo>
                  <a:lnTo>
                    <a:pt x="265175" y="164592"/>
                  </a:lnTo>
                  <a:lnTo>
                    <a:pt x="280415" y="163068"/>
                  </a:lnTo>
                  <a:lnTo>
                    <a:pt x="292608" y="160020"/>
                  </a:lnTo>
                  <a:lnTo>
                    <a:pt x="307848" y="158496"/>
                  </a:lnTo>
                  <a:lnTo>
                    <a:pt x="332231" y="152400"/>
                  </a:lnTo>
                  <a:lnTo>
                    <a:pt x="342900" y="147827"/>
                  </a:lnTo>
                  <a:lnTo>
                    <a:pt x="353568" y="144780"/>
                  </a:lnTo>
                  <a:lnTo>
                    <a:pt x="371855" y="135636"/>
                  </a:lnTo>
                  <a:lnTo>
                    <a:pt x="381000" y="129539"/>
                  </a:lnTo>
                  <a:lnTo>
                    <a:pt x="388620" y="124968"/>
                  </a:lnTo>
                  <a:lnTo>
                    <a:pt x="394716" y="120396"/>
                  </a:lnTo>
                  <a:lnTo>
                    <a:pt x="406907" y="108203"/>
                  </a:lnTo>
                  <a:lnTo>
                    <a:pt x="411479" y="102108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60515" y="4084827"/>
              <a:ext cx="413384" cy="169545"/>
            </a:xfrm>
            <a:custGeom>
              <a:avLst/>
              <a:gdLst/>
              <a:ahLst/>
              <a:cxnLst/>
              <a:rect l="l" t="t" r="r" b="b"/>
              <a:pathLst>
                <a:path w="413384" h="169545">
                  <a:moveTo>
                    <a:pt x="413004" y="89916"/>
                  </a:moveTo>
                  <a:lnTo>
                    <a:pt x="413004" y="79248"/>
                  </a:lnTo>
                  <a:lnTo>
                    <a:pt x="411480" y="73151"/>
                  </a:lnTo>
                  <a:lnTo>
                    <a:pt x="409956" y="65532"/>
                  </a:lnTo>
                  <a:lnTo>
                    <a:pt x="405384" y="60960"/>
                  </a:lnTo>
                  <a:lnTo>
                    <a:pt x="400812" y="54863"/>
                  </a:lnTo>
                  <a:lnTo>
                    <a:pt x="394715" y="48768"/>
                  </a:lnTo>
                  <a:lnTo>
                    <a:pt x="388619" y="44196"/>
                  </a:lnTo>
                  <a:lnTo>
                    <a:pt x="379476" y="39624"/>
                  </a:lnTo>
                  <a:lnTo>
                    <a:pt x="371856" y="33527"/>
                  </a:lnTo>
                  <a:lnTo>
                    <a:pt x="362712" y="28956"/>
                  </a:lnTo>
                  <a:lnTo>
                    <a:pt x="353567" y="25908"/>
                  </a:lnTo>
                  <a:lnTo>
                    <a:pt x="342900" y="19812"/>
                  </a:lnTo>
                  <a:lnTo>
                    <a:pt x="318516" y="13716"/>
                  </a:lnTo>
                  <a:lnTo>
                    <a:pt x="306324" y="9144"/>
                  </a:lnTo>
                  <a:lnTo>
                    <a:pt x="292608" y="7620"/>
                  </a:lnTo>
                  <a:lnTo>
                    <a:pt x="278892" y="4572"/>
                  </a:lnTo>
                  <a:lnTo>
                    <a:pt x="251460" y="1524"/>
                  </a:lnTo>
                  <a:lnTo>
                    <a:pt x="236220" y="1524"/>
                  </a:lnTo>
                  <a:lnTo>
                    <a:pt x="220980" y="0"/>
                  </a:lnTo>
                  <a:lnTo>
                    <a:pt x="192024" y="0"/>
                  </a:lnTo>
                  <a:lnTo>
                    <a:pt x="178308" y="1524"/>
                  </a:lnTo>
                  <a:lnTo>
                    <a:pt x="163068" y="1524"/>
                  </a:lnTo>
                  <a:lnTo>
                    <a:pt x="134112" y="4572"/>
                  </a:lnTo>
                  <a:lnTo>
                    <a:pt x="120396" y="7620"/>
                  </a:lnTo>
                  <a:lnTo>
                    <a:pt x="108204" y="9144"/>
                  </a:lnTo>
                  <a:lnTo>
                    <a:pt x="94487" y="13716"/>
                  </a:lnTo>
                  <a:lnTo>
                    <a:pt x="83820" y="16763"/>
                  </a:lnTo>
                  <a:lnTo>
                    <a:pt x="71628" y="19812"/>
                  </a:lnTo>
                  <a:lnTo>
                    <a:pt x="60960" y="25908"/>
                  </a:lnTo>
                  <a:lnTo>
                    <a:pt x="50292" y="28956"/>
                  </a:lnTo>
                  <a:lnTo>
                    <a:pt x="41148" y="33527"/>
                  </a:lnTo>
                  <a:lnTo>
                    <a:pt x="32004" y="39624"/>
                  </a:lnTo>
                  <a:lnTo>
                    <a:pt x="25908" y="44196"/>
                  </a:lnTo>
                  <a:lnTo>
                    <a:pt x="18287" y="48768"/>
                  </a:lnTo>
                  <a:lnTo>
                    <a:pt x="13716" y="54863"/>
                  </a:lnTo>
                  <a:lnTo>
                    <a:pt x="7620" y="60960"/>
                  </a:lnTo>
                  <a:lnTo>
                    <a:pt x="4572" y="65532"/>
                  </a:lnTo>
                  <a:lnTo>
                    <a:pt x="3048" y="73151"/>
                  </a:lnTo>
                  <a:lnTo>
                    <a:pt x="0" y="79248"/>
                  </a:lnTo>
                  <a:lnTo>
                    <a:pt x="0" y="89916"/>
                  </a:lnTo>
                  <a:lnTo>
                    <a:pt x="3048" y="96012"/>
                  </a:lnTo>
                  <a:lnTo>
                    <a:pt x="4572" y="102108"/>
                  </a:lnTo>
                  <a:lnTo>
                    <a:pt x="7620" y="108204"/>
                  </a:lnTo>
                  <a:lnTo>
                    <a:pt x="13716" y="112775"/>
                  </a:lnTo>
                  <a:lnTo>
                    <a:pt x="18287" y="120396"/>
                  </a:lnTo>
                  <a:lnTo>
                    <a:pt x="25908" y="124968"/>
                  </a:lnTo>
                  <a:lnTo>
                    <a:pt x="60960" y="144780"/>
                  </a:lnTo>
                  <a:lnTo>
                    <a:pt x="71628" y="147827"/>
                  </a:lnTo>
                  <a:lnTo>
                    <a:pt x="83820" y="152400"/>
                  </a:lnTo>
                  <a:lnTo>
                    <a:pt x="94487" y="155448"/>
                  </a:lnTo>
                  <a:lnTo>
                    <a:pt x="108204" y="158496"/>
                  </a:lnTo>
                  <a:lnTo>
                    <a:pt x="120396" y="160020"/>
                  </a:lnTo>
                  <a:lnTo>
                    <a:pt x="134112" y="163068"/>
                  </a:lnTo>
                  <a:lnTo>
                    <a:pt x="149351" y="166116"/>
                  </a:lnTo>
                  <a:lnTo>
                    <a:pt x="163068" y="167639"/>
                  </a:lnTo>
                  <a:lnTo>
                    <a:pt x="192024" y="167639"/>
                  </a:lnTo>
                  <a:lnTo>
                    <a:pt x="207263" y="169163"/>
                  </a:lnTo>
                  <a:lnTo>
                    <a:pt x="220980" y="167639"/>
                  </a:lnTo>
                  <a:lnTo>
                    <a:pt x="251460" y="167639"/>
                  </a:lnTo>
                  <a:lnTo>
                    <a:pt x="265175" y="166116"/>
                  </a:lnTo>
                  <a:lnTo>
                    <a:pt x="292608" y="160020"/>
                  </a:lnTo>
                  <a:lnTo>
                    <a:pt x="306324" y="158496"/>
                  </a:lnTo>
                  <a:lnTo>
                    <a:pt x="330708" y="152400"/>
                  </a:lnTo>
                  <a:lnTo>
                    <a:pt x="342900" y="147827"/>
                  </a:lnTo>
                  <a:lnTo>
                    <a:pt x="353567" y="144780"/>
                  </a:lnTo>
                  <a:lnTo>
                    <a:pt x="371856" y="135636"/>
                  </a:lnTo>
                  <a:lnTo>
                    <a:pt x="379476" y="129539"/>
                  </a:lnTo>
                  <a:lnTo>
                    <a:pt x="388619" y="124968"/>
                  </a:lnTo>
                  <a:lnTo>
                    <a:pt x="394715" y="120396"/>
                  </a:lnTo>
                  <a:lnTo>
                    <a:pt x="400812" y="112775"/>
                  </a:lnTo>
                  <a:lnTo>
                    <a:pt x="405384" y="108204"/>
                  </a:lnTo>
                  <a:lnTo>
                    <a:pt x="409956" y="1021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60515" y="4084827"/>
              <a:ext cx="413384" cy="169545"/>
            </a:xfrm>
            <a:custGeom>
              <a:avLst/>
              <a:gdLst/>
              <a:ahLst/>
              <a:cxnLst/>
              <a:rect l="l" t="t" r="r" b="b"/>
              <a:pathLst>
                <a:path w="413384" h="169545">
                  <a:moveTo>
                    <a:pt x="413004" y="83820"/>
                  </a:moveTo>
                  <a:lnTo>
                    <a:pt x="413004" y="79248"/>
                  </a:lnTo>
                  <a:lnTo>
                    <a:pt x="411480" y="73151"/>
                  </a:lnTo>
                  <a:lnTo>
                    <a:pt x="409956" y="65532"/>
                  </a:lnTo>
                  <a:lnTo>
                    <a:pt x="405384" y="60960"/>
                  </a:lnTo>
                  <a:lnTo>
                    <a:pt x="400812" y="54863"/>
                  </a:lnTo>
                  <a:lnTo>
                    <a:pt x="394715" y="48768"/>
                  </a:lnTo>
                  <a:lnTo>
                    <a:pt x="388619" y="44196"/>
                  </a:lnTo>
                  <a:lnTo>
                    <a:pt x="379476" y="39624"/>
                  </a:lnTo>
                  <a:lnTo>
                    <a:pt x="371856" y="33527"/>
                  </a:lnTo>
                  <a:lnTo>
                    <a:pt x="362712" y="28956"/>
                  </a:lnTo>
                  <a:lnTo>
                    <a:pt x="353567" y="25908"/>
                  </a:lnTo>
                  <a:lnTo>
                    <a:pt x="342900" y="19812"/>
                  </a:lnTo>
                  <a:lnTo>
                    <a:pt x="318516" y="13716"/>
                  </a:lnTo>
                  <a:lnTo>
                    <a:pt x="306324" y="9144"/>
                  </a:lnTo>
                  <a:lnTo>
                    <a:pt x="292608" y="7620"/>
                  </a:lnTo>
                  <a:lnTo>
                    <a:pt x="278892" y="4572"/>
                  </a:lnTo>
                  <a:lnTo>
                    <a:pt x="251460" y="1524"/>
                  </a:lnTo>
                  <a:lnTo>
                    <a:pt x="236220" y="1524"/>
                  </a:lnTo>
                  <a:lnTo>
                    <a:pt x="220980" y="0"/>
                  </a:lnTo>
                  <a:lnTo>
                    <a:pt x="192024" y="0"/>
                  </a:lnTo>
                  <a:lnTo>
                    <a:pt x="178308" y="1524"/>
                  </a:lnTo>
                  <a:lnTo>
                    <a:pt x="163068" y="1524"/>
                  </a:lnTo>
                  <a:lnTo>
                    <a:pt x="149351" y="3048"/>
                  </a:lnTo>
                  <a:lnTo>
                    <a:pt x="134112" y="4572"/>
                  </a:lnTo>
                  <a:lnTo>
                    <a:pt x="120396" y="7620"/>
                  </a:lnTo>
                  <a:lnTo>
                    <a:pt x="108204" y="9144"/>
                  </a:lnTo>
                  <a:lnTo>
                    <a:pt x="94487" y="13716"/>
                  </a:lnTo>
                  <a:lnTo>
                    <a:pt x="83820" y="16763"/>
                  </a:lnTo>
                  <a:lnTo>
                    <a:pt x="71628" y="19812"/>
                  </a:lnTo>
                  <a:lnTo>
                    <a:pt x="60960" y="25908"/>
                  </a:lnTo>
                  <a:lnTo>
                    <a:pt x="50292" y="28956"/>
                  </a:lnTo>
                  <a:lnTo>
                    <a:pt x="41148" y="33527"/>
                  </a:lnTo>
                  <a:lnTo>
                    <a:pt x="32004" y="39624"/>
                  </a:lnTo>
                  <a:lnTo>
                    <a:pt x="25908" y="44196"/>
                  </a:lnTo>
                  <a:lnTo>
                    <a:pt x="18287" y="48768"/>
                  </a:lnTo>
                  <a:lnTo>
                    <a:pt x="13716" y="54863"/>
                  </a:lnTo>
                  <a:lnTo>
                    <a:pt x="7620" y="60960"/>
                  </a:lnTo>
                  <a:lnTo>
                    <a:pt x="4572" y="65532"/>
                  </a:lnTo>
                  <a:lnTo>
                    <a:pt x="3048" y="73151"/>
                  </a:lnTo>
                  <a:lnTo>
                    <a:pt x="0" y="79248"/>
                  </a:lnTo>
                  <a:lnTo>
                    <a:pt x="0" y="89916"/>
                  </a:lnTo>
                  <a:lnTo>
                    <a:pt x="3048" y="96012"/>
                  </a:lnTo>
                  <a:lnTo>
                    <a:pt x="4572" y="102108"/>
                  </a:lnTo>
                  <a:lnTo>
                    <a:pt x="7620" y="108204"/>
                  </a:lnTo>
                  <a:lnTo>
                    <a:pt x="13716" y="112775"/>
                  </a:lnTo>
                  <a:lnTo>
                    <a:pt x="18287" y="120396"/>
                  </a:lnTo>
                  <a:lnTo>
                    <a:pt x="25908" y="124968"/>
                  </a:lnTo>
                  <a:lnTo>
                    <a:pt x="60960" y="144780"/>
                  </a:lnTo>
                  <a:lnTo>
                    <a:pt x="71628" y="147827"/>
                  </a:lnTo>
                  <a:lnTo>
                    <a:pt x="83820" y="152400"/>
                  </a:lnTo>
                  <a:lnTo>
                    <a:pt x="94487" y="155448"/>
                  </a:lnTo>
                  <a:lnTo>
                    <a:pt x="108204" y="158496"/>
                  </a:lnTo>
                  <a:lnTo>
                    <a:pt x="120396" y="160020"/>
                  </a:lnTo>
                  <a:lnTo>
                    <a:pt x="134112" y="163068"/>
                  </a:lnTo>
                  <a:lnTo>
                    <a:pt x="149351" y="166116"/>
                  </a:lnTo>
                  <a:lnTo>
                    <a:pt x="163068" y="167639"/>
                  </a:lnTo>
                  <a:lnTo>
                    <a:pt x="192024" y="167639"/>
                  </a:lnTo>
                  <a:lnTo>
                    <a:pt x="207263" y="169163"/>
                  </a:lnTo>
                  <a:lnTo>
                    <a:pt x="220980" y="167639"/>
                  </a:lnTo>
                  <a:lnTo>
                    <a:pt x="251460" y="167639"/>
                  </a:lnTo>
                  <a:lnTo>
                    <a:pt x="265175" y="166116"/>
                  </a:lnTo>
                  <a:lnTo>
                    <a:pt x="292608" y="160020"/>
                  </a:lnTo>
                  <a:lnTo>
                    <a:pt x="306324" y="158496"/>
                  </a:lnTo>
                  <a:lnTo>
                    <a:pt x="330708" y="152400"/>
                  </a:lnTo>
                  <a:lnTo>
                    <a:pt x="342900" y="147827"/>
                  </a:lnTo>
                  <a:lnTo>
                    <a:pt x="353567" y="144780"/>
                  </a:lnTo>
                  <a:lnTo>
                    <a:pt x="371856" y="135636"/>
                  </a:lnTo>
                  <a:lnTo>
                    <a:pt x="379476" y="129539"/>
                  </a:lnTo>
                  <a:lnTo>
                    <a:pt x="388619" y="124968"/>
                  </a:lnTo>
                  <a:lnTo>
                    <a:pt x="394715" y="120396"/>
                  </a:lnTo>
                  <a:lnTo>
                    <a:pt x="400812" y="112775"/>
                  </a:lnTo>
                  <a:lnTo>
                    <a:pt x="405384" y="108204"/>
                  </a:lnTo>
                  <a:lnTo>
                    <a:pt x="409956" y="102108"/>
                  </a:lnTo>
                  <a:lnTo>
                    <a:pt x="413004" y="89916"/>
                  </a:lnTo>
                  <a:lnTo>
                    <a:pt x="413004" y="8382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5996940" y="4079839"/>
            <a:ext cx="1054100" cy="42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511175">
              <a:lnSpc>
                <a:spcPct val="112000"/>
              </a:lnSpc>
              <a:spcBef>
                <a:spcPts val="100"/>
              </a:spcBef>
            </a:pPr>
            <a:r>
              <a:rPr sz="500" i="1" spc="-5" dirty="0">
                <a:latin typeface="Times New Roman"/>
                <a:cs typeface="Times New Roman"/>
              </a:rPr>
              <a:t>Test</a:t>
            </a:r>
            <a:r>
              <a:rPr sz="500" i="1" spc="-50" dirty="0">
                <a:latin typeface="Times New Roman"/>
                <a:cs typeface="Times New Roman"/>
              </a:rPr>
              <a:t> </a:t>
            </a:r>
            <a:r>
              <a:rPr sz="500" i="1" spc="-5" dirty="0">
                <a:latin typeface="Times New Roman"/>
                <a:cs typeface="Times New Roman"/>
              </a:rPr>
              <a:t>pattern  responses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ts val="725"/>
              </a:lnSpc>
              <a:spcBef>
                <a:spcPts val="370"/>
              </a:spcBef>
            </a:pPr>
            <a:r>
              <a:rPr sz="650" i="1" spc="5" dirty="0">
                <a:latin typeface="Times New Roman"/>
                <a:cs typeface="Times New Roman"/>
              </a:rPr>
              <a:t>AS </a:t>
            </a:r>
            <a:r>
              <a:rPr sz="650" i="1" spc="-15" dirty="0">
                <a:latin typeface="Times New Roman"/>
                <a:cs typeface="Times New Roman"/>
              </a:rPr>
              <a:t>CI</a:t>
            </a:r>
            <a:r>
              <a:rPr sz="650" i="1" spc="-1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ts val="725"/>
              </a:lnSpc>
            </a:pPr>
            <a:r>
              <a:rPr sz="650" i="1" spc="25" dirty="0">
                <a:latin typeface="Times New Roman"/>
                <a:cs typeface="Times New Roman"/>
              </a:rPr>
              <a:t>Te </a:t>
            </a:r>
            <a:r>
              <a:rPr sz="650" i="1" spc="75" dirty="0">
                <a:latin typeface="Times New Roman"/>
                <a:cs typeface="Times New Roman"/>
              </a:rPr>
              <a:t>st </a:t>
            </a:r>
            <a:r>
              <a:rPr sz="650" i="1" spc="50" dirty="0">
                <a:latin typeface="Times New Roman"/>
                <a:cs typeface="Times New Roman"/>
              </a:rPr>
              <a:t>dat </a:t>
            </a:r>
            <a:r>
              <a:rPr sz="650" i="1" spc="40" dirty="0">
                <a:latin typeface="Times New Roman"/>
                <a:cs typeface="Times New Roman"/>
              </a:rPr>
              <a:t>a: </a:t>
            </a:r>
            <a:r>
              <a:rPr sz="650" i="1" spc="75" dirty="0">
                <a:latin typeface="Times New Roman"/>
                <a:cs typeface="Times New Roman"/>
              </a:rPr>
              <a:t>st </a:t>
            </a:r>
            <a:r>
              <a:rPr sz="650" i="1" spc="5" dirty="0">
                <a:latin typeface="Times New Roman"/>
                <a:cs typeface="Times New Roman"/>
              </a:rPr>
              <a:t>i </a:t>
            </a:r>
            <a:r>
              <a:rPr sz="650" i="1" dirty="0">
                <a:latin typeface="Times New Roman"/>
                <a:cs typeface="Times New Roman"/>
              </a:rPr>
              <a:t>mul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r>
              <a:rPr sz="650" i="1" spc="85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+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301741" y="4973127"/>
            <a:ext cx="239014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15875" algn="ctr">
              <a:lnSpc>
                <a:spcPct val="100000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Ve r i </a:t>
            </a:r>
            <a:r>
              <a:rPr sz="650" i="1" spc="60" dirty="0">
                <a:latin typeface="Times New Roman"/>
                <a:cs typeface="Times New Roman"/>
              </a:rPr>
              <a:t>f </a:t>
            </a:r>
            <a:r>
              <a:rPr sz="650" i="1" spc="5" dirty="0">
                <a:latin typeface="Times New Roman"/>
                <a:cs typeface="Times New Roman"/>
              </a:rPr>
              <a:t>i e </a:t>
            </a:r>
            <a:r>
              <a:rPr sz="650" i="1" spc="10" dirty="0">
                <a:latin typeface="Times New Roman"/>
                <a:cs typeface="Times New Roman"/>
              </a:rPr>
              <a:t>d  </a:t>
            </a:r>
            <a:r>
              <a:rPr sz="650" i="1" spc="30" dirty="0">
                <a:latin typeface="Times New Roman"/>
                <a:cs typeface="Times New Roman"/>
              </a:rPr>
              <a:t>Chi</a:t>
            </a:r>
            <a:r>
              <a:rPr sz="650" i="1" spc="-25" dirty="0">
                <a:latin typeface="Times New Roman"/>
                <a:cs typeface="Times New Roman"/>
              </a:rPr>
              <a:t> </a:t>
            </a:r>
            <a:r>
              <a:rPr sz="650" i="1" spc="10" dirty="0">
                <a:latin typeface="Times New Roman"/>
                <a:cs typeface="Times New Roman"/>
              </a:rPr>
              <a:t>p</a:t>
            </a:r>
            <a:r>
              <a:rPr sz="650" i="1" spc="55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852923" y="2387092"/>
            <a:ext cx="966469" cy="375285"/>
            <a:chOff x="4852923" y="2387092"/>
            <a:chExt cx="966469" cy="375285"/>
          </a:xfrm>
        </p:grpSpPr>
        <p:sp>
          <p:nvSpPr>
            <p:cNvPr id="65" name="object 65"/>
            <p:cNvSpPr/>
            <p:nvPr/>
          </p:nvSpPr>
          <p:spPr>
            <a:xfrm>
              <a:off x="4904740" y="2455671"/>
              <a:ext cx="914400" cy="306705"/>
            </a:xfrm>
            <a:custGeom>
              <a:avLst/>
              <a:gdLst/>
              <a:ahLst/>
              <a:cxnLst/>
              <a:rect l="l" t="t" r="r" b="b"/>
              <a:pathLst>
                <a:path w="914400" h="306705">
                  <a:moveTo>
                    <a:pt x="914400" y="0"/>
                  </a:moveTo>
                  <a:lnTo>
                    <a:pt x="0" y="0"/>
                  </a:lnTo>
                  <a:lnTo>
                    <a:pt x="0" y="237744"/>
                  </a:lnTo>
                  <a:lnTo>
                    <a:pt x="0" y="306324"/>
                  </a:lnTo>
                  <a:lnTo>
                    <a:pt x="914400" y="306324"/>
                  </a:lnTo>
                  <a:lnTo>
                    <a:pt x="914400" y="237744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52923" y="2387092"/>
              <a:ext cx="916305" cy="306705"/>
            </a:xfrm>
            <a:custGeom>
              <a:avLst/>
              <a:gdLst/>
              <a:ahLst/>
              <a:cxnLst/>
              <a:rect l="l" t="t" r="r" b="b"/>
              <a:pathLst>
                <a:path w="916304" h="306705">
                  <a:moveTo>
                    <a:pt x="915924" y="306324"/>
                  </a:moveTo>
                  <a:lnTo>
                    <a:pt x="915924" y="0"/>
                  </a:lnTo>
                  <a:lnTo>
                    <a:pt x="0" y="0"/>
                  </a:lnTo>
                  <a:lnTo>
                    <a:pt x="0" y="306324"/>
                  </a:lnTo>
                  <a:lnTo>
                    <a:pt x="915924" y="30632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41899" y="2445004"/>
              <a:ext cx="550545" cy="180340"/>
            </a:xfrm>
            <a:custGeom>
              <a:avLst/>
              <a:gdLst/>
              <a:ahLst/>
              <a:cxnLst/>
              <a:rect l="l" t="t" r="r" b="b"/>
              <a:pathLst>
                <a:path w="550545" h="180339">
                  <a:moveTo>
                    <a:pt x="550163" y="179831"/>
                  </a:moveTo>
                  <a:lnTo>
                    <a:pt x="550163" y="0"/>
                  </a:lnTo>
                  <a:lnTo>
                    <a:pt x="0" y="0"/>
                  </a:lnTo>
                  <a:lnTo>
                    <a:pt x="0" y="179831"/>
                  </a:lnTo>
                  <a:lnTo>
                    <a:pt x="550163" y="1798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4841167" y="2387092"/>
            <a:ext cx="949960" cy="306705"/>
          </a:xfrm>
          <a:prstGeom prst="rect">
            <a:avLst/>
          </a:prstGeom>
          <a:ln w="10668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66040" marR="237490" indent="51435">
              <a:lnSpc>
                <a:spcPts val="660"/>
              </a:lnSpc>
              <a:spcBef>
                <a:spcPts val="625"/>
              </a:spcBef>
            </a:pPr>
            <a:r>
              <a:rPr sz="650" spc="15" dirty="0">
                <a:latin typeface="Times New Roman"/>
                <a:cs typeface="Times New Roman"/>
              </a:rPr>
              <a:t>Pr </a:t>
            </a:r>
            <a:r>
              <a:rPr sz="650" spc="5" dirty="0">
                <a:latin typeface="Times New Roman"/>
                <a:cs typeface="Times New Roman"/>
              </a:rPr>
              <a:t>e l i </a:t>
            </a:r>
            <a:r>
              <a:rPr sz="650" spc="-50" dirty="0">
                <a:latin typeface="Times New Roman"/>
                <a:cs typeface="Times New Roman"/>
              </a:rPr>
              <a:t>m. </a:t>
            </a:r>
            <a:r>
              <a:rPr sz="650" spc="50" dirty="0">
                <a:latin typeface="Times New Roman"/>
                <a:cs typeface="Times New Roman"/>
              </a:rPr>
              <a:t>t </a:t>
            </a:r>
            <a:r>
              <a:rPr sz="650" spc="5" dirty="0">
                <a:latin typeface="Times New Roman"/>
                <a:cs typeface="Times New Roman"/>
              </a:rPr>
              <a:t>e s</a:t>
            </a:r>
            <a:r>
              <a:rPr sz="650" spc="-100" dirty="0">
                <a:latin typeface="Times New Roman"/>
                <a:cs typeface="Times New Roman"/>
              </a:rPr>
              <a:t> </a:t>
            </a:r>
            <a:r>
              <a:rPr sz="650" spc="5" dirty="0">
                <a:latin typeface="Times New Roman"/>
                <a:cs typeface="Times New Roman"/>
              </a:rPr>
              <a:t>t  </a:t>
            </a:r>
            <a:r>
              <a:rPr sz="650" spc="45" dirty="0">
                <a:latin typeface="Times New Roman"/>
                <a:cs typeface="Times New Roman"/>
              </a:rPr>
              <a:t>pa </a:t>
            </a:r>
            <a:r>
              <a:rPr sz="650" spc="5" dirty="0">
                <a:latin typeface="Times New Roman"/>
                <a:cs typeface="Times New Roman"/>
              </a:rPr>
              <a:t>t t e r</a:t>
            </a:r>
            <a:r>
              <a:rPr sz="650" spc="-100" dirty="0">
                <a:latin typeface="Times New Roman"/>
                <a:cs typeface="Times New Roman"/>
              </a:rPr>
              <a:t> </a:t>
            </a:r>
            <a:r>
              <a:rPr sz="650" spc="10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87267" y="2625661"/>
            <a:ext cx="550545" cy="153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latin typeface="Times New Roman"/>
                <a:cs typeface="Times New Roman"/>
              </a:rPr>
              <a:t>(ASIC</a:t>
            </a:r>
            <a:r>
              <a:rPr sz="800" spc="-45" dirty="0">
                <a:latin typeface="Times New Roman"/>
                <a:cs typeface="Times New Roman"/>
              </a:rPr>
              <a:t> </a:t>
            </a:r>
            <a:r>
              <a:rPr sz="800" spc="5" dirty="0">
                <a:latin typeface="Times New Roman"/>
                <a:cs typeface="Times New Roman"/>
              </a:rPr>
              <a:t>only)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565905" y="2393886"/>
            <a:ext cx="2993390" cy="956944"/>
            <a:chOff x="3565905" y="2393886"/>
            <a:chExt cx="2993390" cy="956944"/>
          </a:xfrm>
        </p:grpSpPr>
        <p:sp>
          <p:nvSpPr>
            <p:cNvPr id="71" name="object 71"/>
            <p:cNvSpPr/>
            <p:nvPr/>
          </p:nvSpPr>
          <p:spPr>
            <a:xfrm>
              <a:off x="3603244" y="3132327"/>
              <a:ext cx="276225" cy="210820"/>
            </a:xfrm>
            <a:custGeom>
              <a:avLst/>
              <a:gdLst/>
              <a:ahLst/>
              <a:cxnLst/>
              <a:rect l="l" t="t" r="r" b="b"/>
              <a:pathLst>
                <a:path w="276225" h="210820">
                  <a:moveTo>
                    <a:pt x="164592" y="4572"/>
                  </a:moveTo>
                  <a:lnTo>
                    <a:pt x="0" y="4572"/>
                  </a:lnTo>
                  <a:lnTo>
                    <a:pt x="0" y="100584"/>
                  </a:lnTo>
                  <a:lnTo>
                    <a:pt x="0" y="109728"/>
                  </a:lnTo>
                  <a:lnTo>
                    <a:pt x="42672" y="109728"/>
                  </a:lnTo>
                  <a:lnTo>
                    <a:pt x="42672" y="100584"/>
                  </a:lnTo>
                  <a:lnTo>
                    <a:pt x="164592" y="100584"/>
                  </a:lnTo>
                  <a:lnTo>
                    <a:pt x="164592" y="4572"/>
                  </a:lnTo>
                  <a:close/>
                </a:path>
                <a:path w="276225" h="210820">
                  <a:moveTo>
                    <a:pt x="275844" y="0"/>
                  </a:moveTo>
                  <a:lnTo>
                    <a:pt x="214884" y="0"/>
                  </a:lnTo>
                  <a:lnTo>
                    <a:pt x="214884" y="210312"/>
                  </a:lnTo>
                  <a:lnTo>
                    <a:pt x="275844" y="210312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565905" y="3119373"/>
              <a:ext cx="313182" cy="23088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139179" y="2399283"/>
              <a:ext cx="414655" cy="169545"/>
            </a:xfrm>
            <a:custGeom>
              <a:avLst/>
              <a:gdLst/>
              <a:ahLst/>
              <a:cxnLst/>
              <a:rect l="l" t="t" r="r" b="b"/>
              <a:pathLst>
                <a:path w="414654" h="169544">
                  <a:moveTo>
                    <a:pt x="414527" y="83820"/>
                  </a:moveTo>
                  <a:lnTo>
                    <a:pt x="413003" y="77724"/>
                  </a:lnTo>
                  <a:lnTo>
                    <a:pt x="411479" y="71628"/>
                  </a:lnTo>
                  <a:lnTo>
                    <a:pt x="408431" y="67056"/>
                  </a:lnTo>
                  <a:lnTo>
                    <a:pt x="405384" y="59436"/>
                  </a:lnTo>
                  <a:lnTo>
                    <a:pt x="394716" y="48768"/>
                  </a:lnTo>
                  <a:lnTo>
                    <a:pt x="388620" y="44196"/>
                  </a:lnTo>
                  <a:lnTo>
                    <a:pt x="381000" y="38100"/>
                  </a:lnTo>
                  <a:lnTo>
                    <a:pt x="373379" y="33528"/>
                  </a:lnTo>
                  <a:lnTo>
                    <a:pt x="352044" y="24384"/>
                  </a:lnTo>
                  <a:lnTo>
                    <a:pt x="342900" y="19812"/>
                  </a:lnTo>
                  <a:lnTo>
                    <a:pt x="330708" y="16764"/>
                  </a:lnTo>
                  <a:lnTo>
                    <a:pt x="318516" y="12192"/>
                  </a:lnTo>
                  <a:lnTo>
                    <a:pt x="304800" y="10668"/>
                  </a:lnTo>
                  <a:lnTo>
                    <a:pt x="292608" y="7620"/>
                  </a:lnTo>
                  <a:lnTo>
                    <a:pt x="278892" y="4572"/>
                  </a:lnTo>
                  <a:lnTo>
                    <a:pt x="265175" y="4572"/>
                  </a:lnTo>
                  <a:lnTo>
                    <a:pt x="251460" y="1524"/>
                  </a:lnTo>
                  <a:lnTo>
                    <a:pt x="236220" y="0"/>
                  </a:lnTo>
                  <a:lnTo>
                    <a:pt x="178308" y="0"/>
                  </a:lnTo>
                  <a:lnTo>
                    <a:pt x="163068" y="1524"/>
                  </a:lnTo>
                  <a:lnTo>
                    <a:pt x="149352" y="4572"/>
                  </a:lnTo>
                  <a:lnTo>
                    <a:pt x="134112" y="4572"/>
                  </a:lnTo>
                  <a:lnTo>
                    <a:pt x="106680" y="10668"/>
                  </a:lnTo>
                  <a:lnTo>
                    <a:pt x="94487" y="12192"/>
                  </a:lnTo>
                  <a:lnTo>
                    <a:pt x="83820" y="16764"/>
                  </a:lnTo>
                  <a:lnTo>
                    <a:pt x="41148" y="33528"/>
                  </a:lnTo>
                  <a:lnTo>
                    <a:pt x="25908" y="44196"/>
                  </a:lnTo>
                  <a:lnTo>
                    <a:pt x="18287" y="48768"/>
                  </a:lnTo>
                  <a:lnTo>
                    <a:pt x="7620" y="59436"/>
                  </a:lnTo>
                  <a:lnTo>
                    <a:pt x="4572" y="67056"/>
                  </a:lnTo>
                  <a:lnTo>
                    <a:pt x="3048" y="71628"/>
                  </a:lnTo>
                  <a:lnTo>
                    <a:pt x="0" y="77724"/>
                  </a:lnTo>
                  <a:lnTo>
                    <a:pt x="0" y="89916"/>
                  </a:lnTo>
                  <a:lnTo>
                    <a:pt x="3048" y="96012"/>
                  </a:lnTo>
                  <a:lnTo>
                    <a:pt x="4572" y="102108"/>
                  </a:lnTo>
                  <a:lnTo>
                    <a:pt x="7620" y="106680"/>
                  </a:lnTo>
                  <a:lnTo>
                    <a:pt x="12192" y="114300"/>
                  </a:lnTo>
                  <a:lnTo>
                    <a:pt x="18287" y="118872"/>
                  </a:lnTo>
                  <a:lnTo>
                    <a:pt x="33528" y="131064"/>
                  </a:lnTo>
                  <a:lnTo>
                    <a:pt x="41148" y="134112"/>
                  </a:lnTo>
                  <a:lnTo>
                    <a:pt x="50292" y="138684"/>
                  </a:lnTo>
                  <a:lnTo>
                    <a:pt x="59436" y="144780"/>
                  </a:lnTo>
                  <a:lnTo>
                    <a:pt x="71628" y="147828"/>
                  </a:lnTo>
                  <a:lnTo>
                    <a:pt x="83820" y="152400"/>
                  </a:lnTo>
                  <a:lnTo>
                    <a:pt x="134112" y="163068"/>
                  </a:lnTo>
                  <a:lnTo>
                    <a:pt x="149352" y="164592"/>
                  </a:lnTo>
                  <a:lnTo>
                    <a:pt x="163068" y="166116"/>
                  </a:lnTo>
                  <a:lnTo>
                    <a:pt x="178308" y="167640"/>
                  </a:lnTo>
                  <a:lnTo>
                    <a:pt x="192024" y="169164"/>
                  </a:lnTo>
                  <a:lnTo>
                    <a:pt x="222504" y="169164"/>
                  </a:lnTo>
                  <a:lnTo>
                    <a:pt x="236220" y="167640"/>
                  </a:lnTo>
                  <a:lnTo>
                    <a:pt x="251460" y="166116"/>
                  </a:lnTo>
                  <a:lnTo>
                    <a:pt x="292608" y="161544"/>
                  </a:lnTo>
                  <a:lnTo>
                    <a:pt x="304800" y="158496"/>
                  </a:lnTo>
                  <a:lnTo>
                    <a:pt x="318516" y="155448"/>
                  </a:lnTo>
                  <a:lnTo>
                    <a:pt x="330708" y="152400"/>
                  </a:lnTo>
                  <a:lnTo>
                    <a:pt x="342900" y="147828"/>
                  </a:lnTo>
                  <a:lnTo>
                    <a:pt x="352044" y="144780"/>
                  </a:lnTo>
                  <a:lnTo>
                    <a:pt x="362712" y="138684"/>
                  </a:lnTo>
                  <a:lnTo>
                    <a:pt x="373379" y="134112"/>
                  </a:lnTo>
                  <a:lnTo>
                    <a:pt x="381000" y="131064"/>
                  </a:lnTo>
                  <a:lnTo>
                    <a:pt x="388620" y="124968"/>
                  </a:lnTo>
                  <a:lnTo>
                    <a:pt x="394716" y="118872"/>
                  </a:lnTo>
                  <a:lnTo>
                    <a:pt x="400812" y="114300"/>
                  </a:lnTo>
                  <a:lnTo>
                    <a:pt x="405384" y="106680"/>
                  </a:lnTo>
                  <a:lnTo>
                    <a:pt x="408431" y="102108"/>
                  </a:lnTo>
                  <a:lnTo>
                    <a:pt x="411479" y="96012"/>
                  </a:lnTo>
                  <a:lnTo>
                    <a:pt x="413003" y="89916"/>
                  </a:lnTo>
                  <a:lnTo>
                    <a:pt x="414527" y="83820"/>
                  </a:lnTo>
                  <a:close/>
                </a:path>
              </a:pathLst>
            </a:custGeom>
            <a:ln w="10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462528" y="3402901"/>
            <a:ext cx="635635" cy="2787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114"/>
              </a:spcBef>
            </a:pPr>
            <a:r>
              <a:rPr sz="800" spc="10" dirty="0">
                <a:latin typeface="Times New Roman"/>
                <a:cs typeface="Times New Roman"/>
              </a:rPr>
              <a:t>Test</a:t>
            </a:r>
            <a:r>
              <a:rPr sz="800" spc="-40" dirty="0">
                <a:latin typeface="Times New Roman"/>
                <a:cs typeface="Times New Roman"/>
              </a:rPr>
              <a:t> </a:t>
            </a:r>
            <a:r>
              <a:rPr sz="800" spc="10" dirty="0">
                <a:latin typeface="Times New Roman"/>
                <a:cs typeface="Times New Roman"/>
              </a:rPr>
              <a:t>Compiler  Plus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051803" y="2677981"/>
            <a:ext cx="574040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i="1" spc="5" dirty="0">
                <a:latin typeface="Times New Roman"/>
                <a:cs typeface="Times New Roman"/>
              </a:rPr>
              <a:t>Pr e l i </a:t>
            </a:r>
            <a:r>
              <a:rPr sz="650" i="1" spc="-35" dirty="0">
                <a:latin typeface="Times New Roman"/>
                <a:cs typeface="Times New Roman"/>
              </a:rPr>
              <a:t>mi </a:t>
            </a:r>
            <a:r>
              <a:rPr sz="650" i="1" spc="50" dirty="0">
                <a:latin typeface="Times New Roman"/>
                <a:cs typeface="Times New Roman"/>
              </a:rPr>
              <a:t>nar</a:t>
            </a:r>
            <a:r>
              <a:rPr sz="650" i="1" spc="-10" dirty="0">
                <a:latin typeface="Times New Roman"/>
                <a:cs typeface="Times New Roman"/>
              </a:rPr>
              <a:t> </a:t>
            </a:r>
            <a:r>
              <a:rPr sz="650" i="1" spc="5" dirty="0">
                <a:latin typeface="Times New Roman"/>
                <a:cs typeface="Times New Roman"/>
              </a:rPr>
              <a:t>y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51803" y="2416543"/>
            <a:ext cx="410209" cy="30543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0340" marR="5080" indent="33020">
              <a:lnSpc>
                <a:spcPts val="490"/>
              </a:lnSpc>
              <a:spcBef>
                <a:spcPts val="210"/>
              </a:spcBef>
            </a:pPr>
            <a:r>
              <a:rPr sz="500" i="1" spc="-5" dirty="0">
                <a:latin typeface="Times New Roman"/>
                <a:cs typeface="Times New Roman"/>
              </a:rPr>
              <a:t>Test  </a:t>
            </a:r>
            <a:r>
              <a:rPr sz="500" i="1" dirty="0">
                <a:latin typeface="Times New Roman"/>
                <a:cs typeface="Times New Roman"/>
              </a:rPr>
              <a:t>Pat</a:t>
            </a:r>
            <a:r>
              <a:rPr sz="500" i="1" spc="-10" dirty="0">
                <a:latin typeface="Times New Roman"/>
                <a:cs typeface="Times New Roman"/>
              </a:rPr>
              <a:t>t</a:t>
            </a:r>
            <a:r>
              <a:rPr sz="500" i="1" dirty="0">
                <a:latin typeface="Times New Roman"/>
                <a:cs typeface="Times New Roman"/>
              </a:rPr>
              <a:t>e</a:t>
            </a:r>
            <a:r>
              <a:rPr sz="500" i="1" spc="-5" dirty="0">
                <a:latin typeface="Times New Roman"/>
                <a:cs typeface="Times New Roman"/>
              </a:rPr>
              <a:t>r</a:t>
            </a:r>
            <a:r>
              <a:rPr sz="500" i="1" dirty="0">
                <a:latin typeface="Times New Roman"/>
                <a:cs typeface="Times New Roman"/>
              </a:rPr>
              <a:t>ns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650" i="1" spc="5" dirty="0">
                <a:latin typeface="Times New Roman"/>
                <a:cs typeface="Times New Roman"/>
              </a:rPr>
              <a:t>AS</a:t>
            </a:r>
            <a:r>
              <a:rPr sz="650" i="1" spc="-100" dirty="0">
                <a:latin typeface="Times New Roman"/>
                <a:cs typeface="Times New Roman"/>
              </a:rPr>
              <a:t> </a:t>
            </a:r>
            <a:r>
              <a:rPr sz="650" i="1" spc="-15" dirty="0">
                <a:latin typeface="Times New Roman"/>
                <a:cs typeface="Times New Roman"/>
              </a:rPr>
              <a:t>CI </a:t>
            </a:r>
            <a:r>
              <a:rPr sz="650" i="1" spc="5" dirty="0">
                <a:latin typeface="Times New Roman"/>
                <a:cs typeface="Times New Roman"/>
              </a:rPr>
              <a:t>I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5780087" y="2447099"/>
            <a:ext cx="839469" cy="1261745"/>
            <a:chOff x="5780087" y="2447099"/>
            <a:chExt cx="839469" cy="1261745"/>
          </a:xfrm>
        </p:grpSpPr>
        <p:sp>
          <p:nvSpPr>
            <p:cNvPr id="78" name="object 78"/>
            <p:cNvSpPr/>
            <p:nvPr/>
          </p:nvSpPr>
          <p:spPr>
            <a:xfrm>
              <a:off x="5901436" y="2451099"/>
              <a:ext cx="106680" cy="104139"/>
            </a:xfrm>
            <a:custGeom>
              <a:avLst/>
              <a:gdLst/>
              <a:ahLst/>
              <a:cxnLst/>
              <a:rect l="l" t="t" r="r" b="b"/>
              <a:pathLst>
                <a:path w="106679" h="104139">
                  <a:moveTo>
                    <a:pt x="106679" y="103631"/>
                  </a:moveTo>
                  <a:lnTo>
                    <a:pt x="44196" y="0"/>
                  </a:lnTo>
                  <a:lnTo>
                    <a:pt x="36575" y="33527"/>
                  </a:lnTo>
                  <a:lnTo>
                    <a:pt x="0" y="44195"/>
                  </a:lnTo>
                  <a:lnTo>
                    <a:pt x="106679" y="103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31915" y="2484627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5">
                  <a:moveTo>
                    <a:pt x="9144" y="1523"/>
                  </a:moveTo>
                  <a:lnTo>
                    <a:pt x="0" y="0"/>
                  </a:lnTo>
                  <a:lnTo>
                    <a:pt x="914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31915" y="2484627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5">
                  <a:moveTo>
                    <a:pt x="9144" y="1523"/>
                  </a:moveTo>
                  <a:lnTo>
                    <a:pt x="0" y="0"/>
                  </a:lnTo>
                  <a:lnTo>
                    <a:pt x="9144" y="15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941060" y="2449575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5">
                  <a:moveTo>
                    <a:pt x="9143" y="1523"/>
                  </a:moveTo>
                  <a:lnTo>
                    <a:pt x="0" y="0"/>
                  </a:lnTo>
                  <a:lnTo>
                    <a:pt x="914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41060" y="2449575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5">
                  <a:moveTo>
                    <a:pt x="0" y="0"/>
                  </a:moveTo>
                  <a:lnTo>
                    <a:pt x="9143" y="152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931915" y="2449575"/>
              <a:ext cx="18415" cy="36830"/>
            </a:xfrm>
            <a:custGeom>
              <a:avLst/>
              <a:gdLst/>
              <a:ahLst/>
              <a:cxnLst/>
              <a:rect l="l" t="t" r="r" b="b"/>
              <a:pathLst>
                <a:path w="18414" h="36830">
                  <a:moveTo>
                    <a:pt x="18287" y="1523"/>
                  </a:moveTo>
                  <a:lnTo>
                    <a:pt x="9144" y="0"/>
                  </a:lnTo>
                  <a:lnTo>
                    <a:pt x="0" y="35051"/>
                  </a:lnTo>
                  <a:lnTo>
                    <a:pt x="9144" y="36575"/>
                  </a:lnTo>
                  <a:lnTo>
                    <a:pt x="18287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31915" y="2449575"/>
              <a:ext cx="18415" cy="36830"/>
            </a:xfrm>
            <a:custGeom>
              <a:avLst/>
              <a:gdLst/>
              <a:ahLst/>
              <a:cxnLst/>
              <a:rect l="l" t="t" r="r" b="b"/>
              <a:pathLst>
                <a:path w="18414" h="36830">
                  <a:moveTo>
                    <a:pt x="9144" y="36575"/>
                  </a:moveTo>
                  <a:lnTo>
                    <a:pt x="0" y="35051"/>
                  </a:lnTo>
                  <a:lnTo>
                    <a:pt x="9144" y="0"/>
                  </a:lnTo>
                  <a:lnTo>
                    <a:pt x="18287" y="1523"/>
                  </a:lnTo>
                  <a:lnTo>
                    <a:pt x="9144" y="3657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941060" y="2448051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80">
                  <a:moveTo>
                    <a:pt x="9143" y="0"/>
                  </a:moveTo>
                  <a:lnTo>
                    <a:pt x="0" y="4571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41060" y="2448051"/>
              <a:ext cx="9525" cy="5080"/>
            </a:xfrm>
            <a:custGeom>
              <a:avLst/>
              <a:gdLst/>
              <a:ahLst/>
              <a:cxnLst/>
              <a:rect l="l" t="t" r="r" b="b"/>
              <a:pathLst>
                <a:path w="9525" h="5080">
                  <a:moveTo>
                    <a:pt x="0" y="4571"/>
                  </a:moveTo>
                  <a:lnTo>
                    <a:pt x="9143" y="0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003543" y="255320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6096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003543" y="2553207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619" y="0"/>
                  </a:moveTo>
                  <a:lnTo>
                    <a:pt x="0" y="6096"/>
                  </a:lnTo>
                  <a:lnTo>
                    <a:pt x="761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41060" y="2448051"/>
              <a:ext cx="30480" cy="41275"/>
            </a:xfrm>
            <a:custGeom>
              <a:avLst/>
              <a:gdLst/>
              <a:ahLst/>
              <a:cxnLst/>
              <a:rect l="l" t="t" r="r" b="b"/>
              <a:pathLst>
                <a:path w="30479" h="41275">
                  <a:moveTo>
                    <a:pt x="30479" y="35051"/>
                  </a:moveTo>
                  <a:lnTo>
                    <a:pt x="9143" y="0"/>
                  </a:lnTo>
                  <a:lnTo>
                    <a:pt x="0" y="4571"/>
                  </a:lnTo>
                  <a:lnTo>
                    <a:pt x="21336" y="41147"/>
                  </a:lnTo>
                  <a:lnTo>
                    <a:pt x="3047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41060" y="2448051"/>
              <a:ext cx="30480" cy="41275"/>
            </a:xfrm>
            <a:custGeom>
              <a:avLst/>
              <a:gdLst/>
              <a:ahLst/>
              <a:cxnLst/>
              <a:rect l="l" t="t" r="r" b="b"/>
              <a:pathLst>
                <a:path w="30479" h="41275">
                  <a:moveTo>
                    <a:pt x="0" y="4571"/>
                  </a:moveTo>
                  <a:lnTo>
                    <a:pt x="9143" y="0"/>
                  </a:lnTo>
                  <a:lnTo>
                    <a:pt x="30479" y="35051"/>
                  </a:lnTo>
                  <a:lnTo>
                    <a:pt x="21336" y="41147"/>
                  </a:lnTo>
                  <a:lnTo>
                    <a:pt x="0" y="45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977636" y="2510535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80">
                  <a:moveTo>
                    <a:pt x="30479" y="36576"/>
                  </a:moveTo>
                  <a:lnTo>
                    <a:pt x="9143" y="0"/>
                  </a:lnTo>
                  <a:lnTo>
                    <a:pt x="0" y="6096"/>
                  </a:lnTo>
                  <a:lnTo>
                    <a:pt x="22860" y="42672"/>
                  </a:lnTo>
                  <a:lnTo>
                    <a:pt x="30479" y="36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977636" y="2510535"/>
              <a:ext cx="30480" cy="43180"/>
            </a:xfrm>
            <a:custGeom>
              <a:avLst/>
              <a:gdLst/>
              <a:ahLst/>
              <a:cxnLst/>
              <a:rect l="l" t="t" r="r" b="b"/>
              <a:pathLst>
                <a:path w="30479" h="43180">
                  <a:moveTo>
                    <a:pt x="0" y="6096"/>
                  </a:moveTo>
                  <a:lnTo>
                    <a:pt x="9143" y="0"/>
                  </a:lnTo>
                  <a:lnTo>
                    <a:pt x="30479" y="36576"/>
                  </a:lnTo>
                  <a:lnTo>
                    <a:pt x="22860" y="42672"/>
                  </a:lnTo>
                  <a:lnTo>
                    <a:pt x="0" y="60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005068" y="2551683"/>
              <a:ext cx="5080" cy="9525"/>
            </a:xfrm>
            <a:custGeom>
              <a:avLst/>
              <a:gdLst/>
              <a:ahLst/>
              <a:cxnLst/>
              <a:rect l="l" t="t" r="r" b="b"/>
              <a:pathLst>
                <a:path w="5079" h="9525">
                  <a:moveTo>
                    <a:pt x="4572" y="0"/>
                  </a:moveTo>
                  <a:lnTo>
                    <a:pt x="0" y="9143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005068" y="2551683"/>
              <a:ext cx="5080" cy="9525"/>
            </a:xfrm>
            <a:custGeom>
              <a:avLst/>
              <a:gdLst/>
              <a:ahLst/>
              <a:cxnLst/>
              <a:rect l="l" t="t" r="r" b="b"/>
              <a:pathLst>
                <a:path w="5079" h="9525">
                  <a:moveTo>
                    <a:pt x="4572" y="0"/>
                  </a:moveTo>
                  <a:lnTo>
                    <a:pt x="0" y="9143"/>
                  </a:lnTo>
                  <a:lnTo>
                    <a:pt x="457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98387" y="249072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4572" y="0"/>
                  </a:moveTo>
                  <a:lnTo>
                    <a:pt x="0" y="7619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898387" y="249072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79" h="7619">
                  <a:moveTo>
                    <a:pt x="0" y="7619"/>
                  </a:moveTo>
                  <a:lnTo>
                    <a:pt x="4572" y="0"/>
                  </a:lnTo>
                  <a:lnTo>
                    <a:pt x="0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968492" y="2530347"/>
              <a:ext cx="41275" cy="30480"/>
            </a:xfrm>
            <a:custGeom>
              <a:avLst/>
              <a:gdLst/>
              <a:ahLst/>
              <a:cxnLst/>
              <a:rect l="l" t="t" r="r" b="b"/>
              <a:pathLst>
                <a:path w="41275" h="30480">
                  <a:moveTo>
                    <a:pt x="41148" y="21335"/>
                  </a:moveTo>
                  <a:lnTo>
                    <a:pt x="4572" y="0"/>
                  </a:lnTo>
                  <a:lnTo>
                    <a:pt x="0" y="9143"/>
                  </a:lnTo>
                  <a:lnTo>
                    <a:pt x="36575" y="30479"/>
                  </a:lnTo>
                  <a:lnTo>
                    <a:pt x="41148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968492" y="2530347"/>
              <a:ext cx="41275" cy="30480"/>
            </a:xfrm>
            <a:custGeom>
              <a:avLst/>
              <a:gdLst/>
              <a:ahLst/>
              <a:cxnLst/>
              <a:rect l="l" t="t" r="r" b="b"/>
              <a:pathLst>
                <a:path w="41275" h="30480">
                  <a:moveTo>
                    <a:pt x="41148" y="21335"/>
                  </a:moveTo>
                  <a:lnTo>
                    <a:pt x="36575" y="30479"/>
                  </a:lnTo>
                  <a:lnTo>
                    <a:pt x="0" y="9143"/>
                  </a:lnTo>
                  <a:lnTo>
                    <a:pt x="4572" y="0"/>
                  </a:lnTo>
                  <a:lnTo>
                    <a:pt x="41148" y="213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04484" y="2493771"/>
              <a:ext cx="41275" cy="29209"/>
            </a:xfrm>
            <a:custGeom>
              <a:avLst/>
              <a:gdLst/>
              <a:ahLst/>
              <a:cxnLst/>
              <a:rect l="l" t="t" r="r" b="b"/>
              <a:pathLst>
                <a:path w="41275" h="29210">
                  <a:moveTo>
                    <a:pt x="41148" y="21335"/>
                  </a:moveTo>
                  <a:lnTo>
                    <a:pt x="4571" y="0"/>
                  </a:lnTo>
                  <a:lnTo>
                    <a:pt x="0" y="9143"/>
                  </a:lnTo>
                  <a:lnTo>
                    <a:pt x="36575" y="28955"/>
                  </a:lnTo>
                  <a:lnTo>
                    <a:pt x="41148" y="21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04484" y="2493771"/>
              <a:ext cx="41275" cy="29209"/>
            </a:xfrm>
            <a:custGeom>
              <a:avLst/>
              <a:gdLst/>
              <a:ahLst/>
              <a:cxnLst/>
              <a:rect l="l" t="t" r="r" b="b"/>
              <a:pathLst>
                <a:path w="41275" h="29210">
                  <a:moveTo>
                    <a:pt x="41148" y="21335"/>
                  </a:moveTo>
                  <a:lnTo>
                    <a:pt x="36575" y="28955"/>
                  </a:lnTo>
                  <a:lnTo>
                    <a:pt x="0" y="9143"/>
                  </a:lnTo>
                  <a:lnTo>
                    <a:pt x="4571" y="0"/>
                  </a:lnTo>
                  <a:lnTo>
                    <a:pt x="41148" y="213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99912" y="2490723"/>
              <a:ext cx="1905" cy="9525"/>
            </a:xfrm>
            <a:custGeom>
              <a:avLst/>
              <a:gdLst/>
              <a:ahLst/>
              <a:cxnLst/>
              <a:rect l="l" t="t" r="r" b="b"/>
              <a:pathLst>
                <a:path w="1904" h="9525">
                  <a:moveTo>
                    <a:pt x="1524" y="9143"/>
                  </a:moveTo>
                  <a:lnTo>
                    <a:pt x="0" y="0"/>
                  </a:lnTo>
                  <a:lnTo>
                    <a:pt x="1524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899912" y="2490723"/>
              <a:ext cx="1905" cy="9525"/>
            </a:xfrm>
            <a:custGeom>
              <a:avLst/>
              <a:gdLst/>
              <a:ahLst/>
              <a:cxnLst/>
              <a:rect l="l" t="t" r="r" b="b"/>
              <a:pathLst>
                <a:path w="1904" h="9525">
                  <a:moveTo>
                    <a:pt x="1524" y="9143"/>
                  </a:moveTo>
                  <a:lnTo>
                    <a:pt x="0" y="0"/>
                  </a:lnTo>
                  <a:lnTo>
                    <a:pt x="1524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936487" y="2481579"/>
              <a:ext cx="1905" cy="9525"/>
            </a:xfrm>
            <a:custGeom>
              <a:avLst/>
              <a:gdLst/>
              <a:ahLst/>
              <a:cxnLst/>
              <a:rect l="l" t="t" r="r" b="b"/>
              <a:pathLst>
                <a:path w="1904" h="9525">
                  <a:moveTo>
                    <a:pt x="1524" y="9143"/>
                  </a:moveTo>
                  <a:lnTo>
                    <a:pt x="0" y="0"/>
                  </a:lnTo>
                  <a:lnTo>
                    <a:pt x="1524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936487" y="2481579"/>
              <a:ext cx="1905" cy="9525"/>
            </a:xfrm>
            <a:custGeom>
              <a:avLst/>
              <a:gdLst/>
              <a:ahLst/>
              <a:cxnLst/>
              <a:rect l="l" t="t" r="r" b="b"/>
              <a:pathLst>
                <a:path w="1904" h="9525">
                  <a:moveTo>
                    <a:pt x="0" y="0"/>
                  </a:moveTo>
                  <a:lnTo>
                    <a:pt x="1524" y="914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899912" y="2481579"/>
              <a:ext cx="38100" cy="18415"/>
            </a:xfrm>
            <a:custGeom>
              <a:avLst/>
              <a:gdLst/>
              <a:ahLst/>
              <a:cxnLst/>
              <a:rect l="l" t="t" r="r" b="b"/>
              <a:pathLst>
                <a:path w="38100" h="18414">
                  <a:moveTo>
                    <a:pt x="38100" y="9143"/>
                  </a:moveTo>
                  <a:lnTo>
                    <a:pt x="36575" y="0"/>
                  </a:lnTo>
                  <a:lnTo>
                    <a:pt x="0" y="9143"/>
                  </a:lnTo>
                  <a:lnTo>
                    <a:pt x="1524" y="18287"/>
                  </a:lnTo>
                  <a:lnTo>
                    <a:pt x="38100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899912" y="2481579"/>
              <a:ext cx="38100" cy="18415"/>
            </a:xfrm>
            <a:custGeom>
              <a:avLst/>
              <a:gdLst/>
              <a:ahLst/>
              <a:cxnLst/>
              <a:rect l="l" t="t" r="r" b="b"/>
              <a:pathLst>
                <a:path w="38100" h="18414">
                  <a:moveTo>
                    <a:pt x="1524" y="18287"/>
                  </a:moveTo>
                  <a:lnTo>
                    <a:pt x="0" y="9143"/>
                  </a:lnTo>
                  <a:lnTo>
                    <a:pt x="36575" y="0"/>
                  </a:lnTo>
                  <a:lnTo>
                    <a:pt x="38100" y="9143"/>
                  </a:lnTo>
                  <a:lnTo>
                    <a:pt x="1524" y="182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781040" y="252272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6095"/>
                  </a:moveTo>
                  <a:lnTo>
                    <a:pt x="0" y="0"/>
                  </a:lnTo>
                  <a:lnTo>
                    <a:pt x="914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81040" y="252272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4" y="6095"/>
                  </a:moveTo>
                  <a:lnTo>
                    <a:pt x="0" y="0"/>
                  </a:lnTo>
                  <a:lnTo>
                    <a:pt x="9144" y="609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957823" y="251510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0"/>
                  </a:moveTo>
                  <a:lnTo>
                    <a:pt x="0" y="6096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957823" y="2515107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43" y="0"/>
                  </a:moveTo>
                  <a:lnTo>
                    <a:pt x="0" y="6096"/>
                  </a:lnTo>
                  <a:lnTo>
                    <a:pt x="914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781040" y="2510535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15239" y="6096"/>
                  </a:moveTo>
                  <a:lnTo>
                    <a:pt x="15239" y="3048"/>
                  </a:lnTo>
                  <a:lnTo>
                    <a:pt x="13715" y="1524"/>
                  </a:lnTo>
                  <a:lnTo>
                    <a:pt x="13715" y="0"/>
                  </a:lnTo>
                  <a:lnTo>
                    <a:pt x="9144" y="0"/>
                  </a:lnTo>
                  <a:lnTo>
                    <a:pt x="7620" y="1524"/>
                  </a:lnTo>
                  <a:lnTo>
                    <a:pt x="6096" y="1524"/>
                  </a:lnTo>
                  <a:lnTo>
                    <a:pt x="0" y="12192"/>
                  </a:lnTo>
                  <a:lnTo>
                    <a:pt x="9144" y="18288"/>
                  </a:lnTo>
                  <a:lnTo>
                    <a:pt x="15239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781040" y="2510535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9144" y="18288"/>
                  </a:moveTo>
                  <a:lnTo>
                    <a:pt x="0" y="12192"/>
                  </a:lnTo>
                  <a:lnTo>
                    <a:pt x="6096" y="1524"/>
                  </a:lnTo>
                  <a:lnTo>
                    <a:pt x="7620" y="1524"/>
                  </a:lnTo>
                  <a:lnTo>
                    <a:pt x="9144" y="0"/>
                  </a:lnTo>
                  <a:lnTo>
                    <a:pt x="13715" y="0"/>
                  </a:lnTo>
                  <a:lnTo>
                    <a:pt x="13715" y="1524"/>
                  </a:lnTo>
                  <a:lnTo>
                    <a:pt x="15239" y="3048"/>
                  </a:lnTo>
                  <a:lnTo>
                    <a:pt x="15239" y="6096"/>
                  </a:lnTo>
                  <a:lnTo>
                    <a:pt x="9144" y="182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787136" y="2501391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15239" y="6095"/>
                  </a:moveTo>
                  <a:lnTo>
                    <a:pt x="15239" y="0"/>
                  </a:lnTo>
                  <a:lnTo>
                    <a:pt x="7619" y="0"/>
                  </a:lnTo>
                  <a:lnTo>
                    <a:pt x="7619" y="1524"/>
                  </a:lnTo>
                  <a:lnTo>
                    <a:pt x="0" y="10668"/>
                  </a:lnTo>
                  <a:lnTo>
                    <a:pt x="0" y="15239"/>
                  </a:lnTo>
                  <a:lnTo>
                    <a:pt x="3048" y="18287"/>
                  </a:lnTo>
                  <a:lnTo>
                    <a:pt x="7619" y="18287"/>
                  </a:lnTo>
                  <a:lnTo>
                    <a:pt x="7619" y="16763"/>
                  </a:lnTo>
                  <a:lnTo>
                    <a:pt x="9143" y="15239"/>
                  </a:lnTo>
                  <a:lnTo>
                    <a:pt x="15239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787136" y="2501391"/>
              <a:ext cx="15240" cy="18415"/>
            </a:xfrm>
            <a:custGeom>
              <a:avLst/>
              <a:gdLst/>
              <a:ahLst/>
              <a:cxnLst/>
              <a:rect l="l" t="t" r="r" b="b"/>
              <a:pathLst>
                <a:path w="15239" h="18414">
                  <a:moveTo>
                    <a:pt x="9143" y="15239"/>
                  </a:moveTo>
                  <a:lnTo>
                    <a:pt x="7619" y="16763"/>
                  </a:lnTo>
                  <a:lnTo>
                    <a:pt x="7619" y="18287"/>
                  </a:lnTo>
                  <a:lnTo>
                    <a:pt x="3048" y="18287"/>
                  </a:lnTo>
                  <a:lnTo>
                    <a:pt x="0" y="15239"/>
                  </a:lnTo>
                  <a:lnTo>
                    <a:pt x="0" y="10668"/>
                  </a:lnTo>
                  <a:lnTo>
                    <a:pt x="7619" y="1524"/>
                  </a:lnTo>
                  <a:lnTo>
                    <a:pt x="7619" y="0"/>
                  </a:lnTo>
                  <a:lnTo>
                    <a:pt x="15239" y="0"/>
                  </a:lnTo>
                  <a:lnTo>
                    <a:pt x="15239" y="6095"/>
                  </a:lnTo>
                  <a:lnTo>
                    <a:pt x="9143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794755" y="2492247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6764" y="6095"/>
                  </a:moveTo>
                  <a:lnTo>
                    <a:pt x="16764" y="4571"/>
                  </a:lnTo>
                  <a:lnTo>
                    <a:pt x="15240" y="3047"/>
                  </a:lnTo>
                  <a:lnTo>
                    <a:pt x="15240" y="0"/>
                  </a:lnTo>
                  <a:lnTo>
                    <a:pt x="9144" y="0"/>
                  </a:lnTo>
                  <a:lnTo>
                    <a:pt x="7620" y="1523"/>
                  </a:lnTo>
                  <a:lnTo>
                    <a:pt x="0" y="10667"/>
                  </a:lnTo>
                  <a:lnTo>
                    <a:pt x="0" y="16763"/>
                  </a:lnTo>
                  <a:lnTo>
                    <a:pt x="1524" y="16763"/>
                  </a:lnTo>
                  <a:lnTo>
                    <a:pt x="1524" y="18287"/>
                  </a:lnTo>
                  <a:lnTo>
                    <a:pt x="4572" y="18287"/>
                  </a:lnTo>
                  <a:lnTo>
                    <a:pt x="6096" y="16763"/>
                  </a:lnTo>
                  <a:lnTo>
                    <a:pt x="7620" y="16763"/>
                  </a:lnTo>
                  <a:lnTo>
                    <a:pt x="7620" y="15239"/>
                  </a:lnTo>
                  <a:lnTo>
                    <a:pt x="16764" y="60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794755" y="2492247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7620" y="15239"/>
                  </a:moveTo>
                  <a:lnTo>
                    <a:pt x="7620" y="16763"/>
                  </a:lnTo>
                  <a:lnTo>
                    <a:pt x="6096" y="16763"/>
                  </a:lnTo>
                  <a:lnTo>
                    <a:pt x="4572" y="18287"/>
                  </a:lnTo>
                  <a:lnTo>
                    <a:pt x="1524" y="18287"/>
                  </a:lnTo>
                  <a:lnTo>
                    <a:pt x="1524" y="16763"/>
                  </a:lnTo>
                  <a:lnTo>
                    <a:pt x="0" y="16763"/>
                  </a:lnTo>
                  <a:lnTo>
                    <a:pt x="0" y="10667"/>
                  </a:lnTo>
                  <a:lnTo>
                    <a:pt x="7620" y="1523"/>
                  </a:lnTo>
                  <a:lnTo>
                    <a:pt x="9144" y="0"/>
                  </a:lnTo>
                  <a:lnTo>
                    <a:pt x="15240" y="0"/>
                  </a:lnTo>
                  <a:lnTo>
                    <a:pt x="15240" y="3047"/>
                  </a:lnTo>
                  <a:lnTo>
                    <a:pt x="16764" y="4571"/>
                  </a:lnTo>
                  <a:lnTo>
                    <a:pt x="16764" y="6095"/>
                  </a:lnTo>
                  <a:lnTo>
                    <a:pt x="7620" y="152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802375" y="248919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191" y="7619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2191"/>
                  </a:lnTo>
                  <a:lnTo>
                    <a:pt x="7620" y="12191"/>
                  </a:lnTo>
                  <a:lnTo>
                    <a:pt x="12191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802375" y="248919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620" y="12191"/>
                  </a:moveTo>
                  <a:lnTo>
                    <a:pt x="0" y="12191"/>
                  </a:lnTo>
                  <a:lnTo>
                    <a:pt x="0" y="4571"/>
                  </a:lnTo>
                  <a:lnTo>
                    <a:pt x="4572" y="0"/>
                  </a:lnTo>
                  <a:lnTo>
                    <a:pt x="12191" y="7619"/>
                  </a:lnTo>
                  <a:lnTo>
                    <a:pt x="7620" y="121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834380" y="246786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4">
                  <a:moveTo>
                    <a:pt x="10668" y="6096"/>
                  </a:moveTo>
                  <a:lnTo>
                    <a:pt x="10668" y="3048"/>
                  </a:lnTo>
                  <a:lnTo>
                    <a:pt x="9144" y="1524"/>
                  </a:lnTo>
                  <a:lnTo>
                    <a:pt x="9144" y="0"/>
                  </a:lnTo>
                  <a:lnTo>
                    <a:pt x="3048" y="0"/>
                  </a:lnTo>
                  <a:lnTo>
                    <a:pt x="0" y="1524"/>
                  </a:lnTo>
                  <a:lnTo>
                    <a:pt x="4572" y="10668"/>
                  </a:lnTo>
                  <a:lnTo>
                    <a:pt x="7620" y="7620"/>
                  </a:lnTo>
                  <a:lnTo>
                    <a:pt x="9144" y="7620"/>
                  </a:lnTo>
                  <a:lnTo>
                    <a:pt x="10668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834380" y="246786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4">
                  <a:moveTo>
                    <a:pt x="4572" y="10668"/>
                  </a:moveTo>
                  <a:lnTo>
                    <a:pt x="0" y="1524"/>
                  </a:lnTo>
                  <a:lnTo>
                    <a:pt x="3048" y="0"/>
                  </a:lnTo>
                  <a:lnTo>
                    <a:pt x="9144" y="0"/>
                  </a:lnTo>
                  <a:lnTo>
                    <a:pt x="9144" y="1524"/>
                  </a:lnTo>
                  <a:lnTo>
                    <a:pt x="10668" y="3048"/>
                  </a:lnTo>
                  <a:lnTo>
                    <a:pt x="10668" y="6096"/>
                  </a:lnTo>
                  <a:lnTo>
                    <a:pt x="9144" y="7620"/>
                  </a:lnTo>
                  <a:lnTo>
                    <a:pt x="7620" y="7620"/>
                  </a:lnTo>
                  <a:lnTo>
                    <a:pt x="4572" y="106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834380" y="2464815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20" h="12700">
                  <a:moveTo>
                    <a:pt x="19812" y="7619"/>
                  </a:moveTo>
                  <a:lnTo>
                    <a:pt x="19812" y="3047"/>
                  </a:lnTo>
                  <a:lnTo>
                    <a:pt x="18287" y="1523"/>
                  </a:lnTo>
                  <a:lnTo>
                    <a:pt x="18287" y="0"/>
                  </a:lnTo>
                  <a:lnTo>
                    <a:pt x="13716" y="0"/>
                  </a:lnTo>
                  <a:lnTo>
                    <a:pt x="4572" y="3047"/>
                  </a:lnTo>
                  <a:lnTo>
                    <a:pt x="3048" y="3047"/>
                  </a:lnTo>
                  <a:lnTo>
                    <a:pt x="0" y="6095"/>
                  </a:lnTo>
                  <a:lnTo>
                    <a:pt x="0" y="9143"/>
                  </a:lnTo>
                  <a:lnTo>
                    <a:pt x="1524" y="10667"/>
                  </a:lnTo>
                  <a:lnTo>
                    <a:pt x="3048" y="10667"/>
                  </a:lnTo>
                  <a:lnTo>
                    <a:pt x="4572" y="12191"/>
                  </a:lnTo>
                  <a:lnTo>
                    <a:pt x="7620" y="12191"/>
                  </a:lnTo>
                  <a:lnTo>
                    <a:pt x="16764" y="9143"/>
                  </a:lnTo>
                  <a:lnTo>
                    <a:pt x="18287" y="7619"/>
                  </a:lnTo>
                  <a:lnTo>
                    <a:pt x="19812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34380" y="2464815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20" h="12700">
                  <a:moveTo>
                    <a:pt x="7620" y="12191"/>
                  </a:moveTo>
                  <a:lnTo>
                    <a:pt x="4572" y="12191"/>
                  </a:lnTo>
                  <a:lnTo>
                    <a:pt x="3048" y="10667"/>
                  </a:lnTo>
                  <a:lnTo>
                    <a:pt x="1524" y="10667"/>
                  </a:lnTo>
                  <a:lnTo>
                    <a:pt x="0" y="9143"/>
                  </a:lnTo>
                  <a:lnTo>
                    <a:pt x="0" y="6095"/>
                  </a:lnTo>
                  <a:lnTo>
                    <a:pt x="3048" y="3047"/>
                  </a:lnTo>
                  <a:lnTo>
                    <a:pt x="4572" y="3047"/>
                  </a:lnTo>
                  <a:lnTo>
                    <a:pt x="13716" y="0"/>
                  </a:lnTo>
                  <a:lnTo>
                    <a:pt x="18287" y="0"/>
                  </a:lnTo>
                  <a:lnTo>
                    <a:pt x="18287" y="1523"/>
                  </a:lnTo>
                  <a:lnTo>
                    <a:pt x="19812" y="3047"/>
                  </a:lnTo>
                  <a:lnTo>
                    <a:pt x="19812" y="7619"/>
                  </a:lnTo>
                  <a:lnTo>
                    <a:pt x="18287" y="7619"/>
                  </a:lnTo>
                  <a:lnTo>
                    <a:pt x="16764" y="9143"/>
                  </a:lnTo>
                  <a:lnTo>
                    <a:pt x="7620" y="121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845047" y="2461767"/>
              <a:ext cx="18415" cy="12700"/>
            </a:xfrm>
            <a:custGeom>
              <a:avLst/>
              <a:gdLst/>
              <a:ahLst/>
              <a:cxnLst/>
              <a:rect l="l" t="t" r="r" b="b"/>
              <a:pathLst>
                <a:path w="18414" h="12700">
                  <a:moveTo>
                    <a:pt x="18287" y="7619"/>
                  </a:moveTo>
                  <a:lnTo>
                    <a:pt x="18287" y="1524"/>
                  </a:lnTo>
                  <a:lnTo>
                    <a:pt x="16763" y="1524"/>
                  </a:lnTo>
                  <a:lnTo>
                    <a:pt x="16763" y="0"/>
                  </a:lnTo>
                  <a:lnTo>
                    <a:pt x="13715" y="0"/>
                  </a:lnTo>
                  <a:lnTo>
                    <a:pt x="4572" y="3048"/>
                  </a:lnTo>
                  <a:lnTo>
                    <a:pt x="1524" y="3048"/>
                  </a:lnTo>
                  <a:lnTo>
                    <a:pt x="1524" y="4571"/>
                  </a:lnTo>
                  <a:lnTo>
                    <a:pt x="0" y="4571"/>
                  </a:lnTo>
                  <a:lnTo>
                    <a:pt x="0" y="10668"/>
                  </a:lnTo>
                  <a:lnTo>
                    <a:pt x="1524" y="10668"/>
                  </a:lnTo>
                  <a:lnTo>
                    <a:pt x="1524" y="12192"/>
                  </a:lnTo>
                  <a:lnTo>
                    <a:pt x="4572" y="12192"/>
                  </a:lnTo>
                  <a:lnTo>
                    <a:pt x="15239" y="9143"/>
                  </a:lnTo>
                  <a:lnTo>
                    <a:pt x="16763" y="9143"/>
                  </a:lnTo>
                  <a:lnTo>
                    <a:pt x="18287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845047" y="2461767"/>
              <a:ext cx="18415" cy="12700"/>
            </a:xfrm>
            <a:custGeom>
              <a:avLst/>
              <a:gdLst/>
              <a:ahLst/>
              <a:cxnLst/>
              <a:rect l="l" t="t" r="r" b="b"/>
              <a:pathLst>
                <a:path w="18414" h="12700">
                  <a:moveTo>
                    <a:pt x="4572" y="12192"/>
                  </a:moveTo>
                  <a:lnTo>
                    <a:pt x="1524" y="12192"/>
                  </a:lnTo>
                  <a:lnTo>
                    <a:pt x="1524" y="10668"/>
                  </a:lnTo>
                  <a:lnTo>
                    <a:pt x="0" y="10668"/>
                  </a:lnTo>
                  <a:lnTo>
                    <a:pt x="0" y="4571"/>
                  </a:lnTo>
                  <a:lnTo>
                    <a:pt x="1524" y="4571"/>
                  </a:lnTo>
                  <a:lnTo>
                    <a:pt x="1524" y="3048"/>
                  </a:lnTo>
                  <a:lnTo>
                    <a:pt x="4572" y="3048"/>
                  </a:lnTo>
                  <a:lnTo>
                    <a:pt x="13715" y="0"/>
                  </a:lnTo>
                  <a:lnTo>
                    <a:pt x="16763" y="0"/>
                  </a:lnTo>
                  <a:lnTo>
                    <a:pt x="16763" y="1524"/>
                  </a:lnTo>
                  <a:lnTo>
                    <a:pt x="18287" y="1524"/>
                  </a:lnTo>
                  <a:lnTo>
                    <a:pt x="18287" y="7619"/>
                  </a:lnTo>
                  <a:lnTo>
                    <a:pt x="16763" y="9143"/>
                  </a:lnTo>
                  <a:lnTo>
                    <a:pt x="15239" y="9143"/>
                  </a:lnTo>
                  <a:lnTo>
                    <a:pt x="4572" y="121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854192" y="2458719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20" h="12700">
                  <a:moveTo>
                    <a:pt x="19812" y="9143"/>
                  </a:moveTo>
                  <a:lnTo>
                    <a:pt x="19812" y="4572"/>
                  </a:lnTo>
                  <a:lnTo>
                    <a:pt x="18287" y="3048"/>
                  </a:lnTo>
                  <a:lnTo>
                    <a:pt x="18287" y="1524"/>
                  </a:lnTo>
                  <a:lnTo>
                    <a:pt x="16763" y="1524"/>
                  </a:lnTo>
                  <a:lnTo>
                    <a:pt x="15240" y="0"/>
                  </a:lnTo>
                  <a:lnTo>
                    <a:pt x="13716" y="0"/>
                  </a:lnTo>
                  <a:lnTo>
                    <a:pt x="4572" y="3048"/>
                  </a:lnTo>
                  <a:lnTo>
                    <a:pt x="3048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9143"/>
                  </a:lnTo>
                  <a:lnTo>
                    <a:pt x="3048" y="12192"/>
                  </a:lnTo>
                  <a:lnTo>
                    <a:pt x="4572" y="12192"/>
                  </a:lnTo>
                  <a:lnTo>
                    <a:pt x="15240" y="10668"/>
                  </a:lnTo>
                  <a:lnTo>
                    <a:pt x="16763" y="10668"/>
                  </a:lnTo>
                  <a:lnTo>
                    <a:pt x="18287" y="9143"/>
                  </a:lnTo>
                  <a:lnTo>
                    <a:pt x="19812" y="9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854192" y="2458719"/>
              <a:ext cx="20320" cy="12700"/>
            </a:xfrm>
            <a:custGeom>
              <a:avLst/>
              <a:gdLst/>
              <a:ahLst/>
              <a:cxnLst/>
              <a:rect l="l" t="t" r="r" b="b"/>
              <a:pathLst>
                <a:path w="20320" h="12700">
                  <a:moveTo>
                    <a:pt x="4572" y="12192"/>
                  </a:moveTo>
                  <a:lnTo>
                    <a:pt x="3048" y="12192"/>
                  </a:lnTo>
                  <a:lnTo>
                    <a:pt x="0" y="9143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3048" y="3048"/>
                  </a:lnTo>
                  <a:lnTo>
                    <a:pt x="4572" y="3048"/>
                  </a:lnTo>
                  <a:lnTo>
                    <a:pt x="13716" y="0"/>
                  </a:lnTo>
                  <a:lnTo>
                    <a:pt x="15240" y="0"/>
                  </a:lnTo>
                  <a:lnTo>
                    <a:pt x="16763" y="1524"/>
                  </a:lnTo>
                  <a:lnTo>
                    <a:pt x="18287" y="1524"/>
                  </a:lnTo>
                  <a:lnTo>
                    <a:pt x="18287" y="3048"/>
                  </a:lnTo>
                  <a:lnTo>
                    <a:pt x="19812" y="4572"/>
                  </a:lnTo>
                  <a:lnTo>
                    <a:pt x="19812" y="9143"/>
                  </a:lnTo>
                  <a:lnTo>
                    <a:pt x="18287" y="9143"/>
                  </a:lnTo>
                  <a:lnTo>
                    <a:pt x="16763" y="10668"/>
                  </a:lnTo>
                  <a:lnTo>
                    <a:pt x="15240" y="10668"/>
                  </a:lnTo>
                  <a:lnTo>
                    <a:pt x="4572" y="121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863335" y="2458719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4">
                  <a:moveTo>
                    <a:pt x="13715" y="10668"/>
                  </a:moveTo>
                  <a:lnTo>
                    <a:pt x="13715" y="0"/>
                  </a:lnTo>
                  <a:lnTo>
                    <a:pt x="3048" y="0"/>
                  </a:lnTo>
                  <a:lnTo>
                    <a:pt x="3048" y="1524"/>
                  </a:lnTo>
                  <a:lnTo>
                    <a:pt x="1524" y="3048"/>
                  </a:lnTo>
                  <a:lnTo>
                    <a:pt x="1524" y="4572"/>
                  </a:lnTo>
                  <a:lnTo>
                    <a:pt x="0" y="4572"/>
                  </a:lnTo>
                  <a:lnTo>
                    <a:pt x="0" y="7619"/>
                  </a:lnTo>
                  <a:lnTo>
                    <a:pt x="3048" y="10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863335" y="2458719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4">
                  <a:moveTo>
                    <a:pt x="4572" y="10668"/>
                  </a:moveTo>
                  <a:lnTo>
                    <a:pt x="3048" y="10668"/>
                  </a:lnTo>
                  <a:lnTo>
                    <a:pt x="0" y="7619"/>
                  </a:lnTo>
                  <a:lnTo>
                    <a:pt x="0" y="4572"/>
                  </a:lnTo>
                  <a:lnTo>
                    <a:pt x="1524" y="4572"/>
                  </a:lnTo>
                  <a:lnTo>
                    <a:pt x="1524" y="3048"/>
                  </a:lnTo>
                  <a:lnTo>
                    <a:pt x="3048" y="1524"/>
                  </a:lnTo>
                  <a:lnTo>
                    <a:pt x="3048" y="0"/>
                  </a:lnTo>
                  <a:lnTo>
                    <a:pt x="13715" y="0"/>
                  </a:lnTo>
                  <a:lnTo>
                    <a:pt x="13715" y="10668"/>
                  </a:lnTo>
                  <a:lnTo>
                    <a:pt x="4572" y="106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906007" y="246633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5" y="9144"/>
                  </a:moveTo>
                  <a:lnTo>
                    <a:pt x="13715" y="6096"/>
                  </a:lnTo>
                  <a:lnTo>
                    <a:pt x="12191" y="4572"/>
                  </a:lnTo>
                  <a:lnTo>
                    <a:pt x="12191" y="3048"/>
                  </a:lnTo>
                  <a:lnTo>
                    <a:pt x="10667" y="3048"/>
                  </a:lnTo>
                  <a:lnTo>
                    <a:pt x="4571" y="0"/>
                  </a:lnTo>
                  <a:lnTo>
                    <a:pt x="0" y="9144"/>
                  </a:lnTo>
                  <a:lnTo>
                    <a:pt x="6095" y="12192"/>
                  </a:lnTo>
                  <a:lnTo>
                    <a:pt x="10667" y="12192"/>
                  </a:lnTo>
                  <a:lnTo>
                    <a:pt x="12191" y="10668"/>
                  </a:lnTo>
                  <a:lnTo>
                    <a:pt x="12191" y="9144"/>
                  </a:lnTo>
                  <a:lnTo>
                    <a:pt x="13715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906007" y="246633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9144"/>
                  </a:moveTo>
                  <a:lnTo>
                    <a:pt x="4571" y="0"/>
                  </a:lnTo>
                  <a:lnTo>
                    <a:pt x="10667" y="3048"/>
                  </a:lnTo>
                  <a:lnTo>
                    <a:pt x="12191" y="3048"/>
                  </a:lnTo>
                  <a:lnTo>
                    <a:pt x="12191" y="4572"/>
                  </a:lnTo>
                  <a:lnTo>
                    <a:pt x="13715" y="6096"/>
                  </a:lnTo>
                  <a:lnTo>
                    <a:pt x="13715" y="9144"/>
                  </a:lnTo>
                  <a:lnTo>
                    <a:pt x="12191" y="9144"/>
                  </a:lnTo>
                  <a:lnTo>
                    <a:pt x="12191" y="10668"/>
                  </a:lnTo>
                  <a:lnTo>
                    <a:pt x="10667" y="12192"/>
                  </a:lnTo>
                  <a:lnTo>
                    <a:pt x="6095" y="12192"/>
                  </a:lnTo>
                  <a:lnTo>
                    <a:pt x="0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909055" y="2469387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69">
                  <a:moveTo>
                    <a:pt x="18288" y="13716"/>
                  </a:moveTo>
                  <a:lnTo>
                    <a:pt x="18288" y="6096"/>
                  </a:lnTo>
                  <a:lnTo>
                    <a:pt x="16764" y="6096"/>
                  </a:lnTo>
                  <a:lnTo>
                    <a:pt x="7620" y="0"/>
                  </a:lnTo>
                  <a:lnTo>
                    <a:pt x="1524" y="0"/>
                  </a:lnTo>
                  <a:lnTo>
                    <a:pt x="1524" y="1524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524" y="6096"/>
                  </a:lnTo>
                  <a:lnTo>
                    <a:pt x="1524" y="7620"/>
                  </a:lnTo>
                  <a:lnTo>
                    <a:pt x="3048" y="9144"/>
                  </a:lnTo>
                  <a:lnTo>
                    <a:pt x="12192" y="13716"/>
                  </a:lnTo>
                  <a:lnTo>
                    <a:pt x="18288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909055" y="2469387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69">
                  <a:moveTo>
                    <a:pt x="3048" y="9144"/>
                  </a:moveTo>
                  <a:lnTo>
                    <a:pt x="1524" y="7620"/>
                  </a:lnTo>
                  <a:lnTo>
                    <a:pt x="1524" y="6096"/>
                  </a:lnTo>
                  <a:lnTo>
                    <a:pt x="0" y="6096"/>
                  </a:lnTo>
                  <a:lnTo>
                    <a:pt x="0" y="3048"/>
                  </a:lnTo>
                  <a:lnTo>
                    <a:pt x="1524" y="1524"/>
                  </a:lnTo>
                  <a:lnTo>
                    <a:pt x="1524" y="0"/>
                  </a:lnTo>
                  <a:lnTo>
                    <a:pt x="7620" y="0"/>
                  </a:lnTo>
                  <a:lnTo>
                    <a:pt x="16764" y="6096"/>
                  </a:lnTo>
                  <a:lnTo>
                    <a:pt x="18288" y="6096"/>
                  </a:lnTo>
                  <a:lnTo>
                    <a:pt x="18288" y="13716"/>
                  </a:lnTo>
                  <a:lnTo>
                    <a:pt x="12192" y="13716"/>
                  </a:lnTo>
                  <a:lnTo>
                    <a:pt x="3048" y="91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918200" y="2475483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39">
                  <a:moveTo>
                    <a:pt x="18287" y="13716"/>
                  </a:moveTo>
                  <a:lnTo>
                    <a:pt x="18287" y="7620"/>
                  </a:lnTo>
                  <a:lnTo>
                    <a:pt x="16763" y="6096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096"/>
                  </a:lnTo>
                  <a:lnTo>
                    <a:pt x="1524" y="7620"/>
                  </a:lnTo>
                  <a:lnTo>
                    <a:pt x="3048" y="7620"/>
                  </a:lnTo>
                  <a:lnTo>
                    <a:pt x="10667" y="13716"/>
                  </a:lnTo>
                  <a:lnTo>
                    <a:pt x="12191" y="15240"/>
                  </a:lnTo>
                  <a:lnTo>
                    <a:pt x="15239" y="15240"/>
                  </a:lnTo>
                  <a:lnTo>
                    <a:pt x="15239" y="13716"/>
                  </a:lnTo>
                  <a:lnTo>
                    <a:pt x="18287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918200" y="2475483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39">
                  <a:moveTo>
                    <a:pt x="3048" y="7620"/>
                  </a:moveTo>
                  <a:lnTo>
                    <a:pt x="1524" y="7620"/>
                  </a:lnTo>
                  <a:lnTo>
                    <a:pt x="0" y="6096"/>
                  </a:lnTo>
                  <a:lnTo>
                    <a:pt x="0" y="0"/>
                  </a:lnTo>
                  <a:lnTo>
                    <a:pt x="7620" y="0"/>
                  </a:lnTo>
                  <a:lnTo>
                    <a:pt x="16763" y="6096"/>
                  </a:lnTo>
                  <a:lnTo>
                    <a:pt x="18287" y="7620"/>
                  </a:lnTo>
                  <a:lnTo>
                    <a:pt x="18287" y="13716"/>
                  </a:lnTo>
                  <a:lnTo>
                    <a:pt x="15239" y="13716"/>
                  </a:lnTo>
                  <a:lnTo>
                    <a:pt x="15239" y="15240"/>
                  </a:lnTo>
                  <a:lnTo>
                    <a:pt x="12191" y="15240"/>
                  </a:lnTo>
                  <a:lnTo>
                    <a:pt x="10667" y="13716"/>
                  </a:lnTo>
                  <a:lnTo>
                    <a:pt x="3048" y="762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927344" y="2480055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8287" y="13716"/>
                  </a:moveTo>
                  <a:lnTo>
                    <a:pt x="18287" y="10668"/>
                  </a:lnTo>
                  <a:lnTo>
                    <a:pt x="16763" y="10668"/>
                  </a:lnTo>
                  <a:lnTo>
                    <a:pt x="16763" y="9143"/>
                  </a:lnTo>
                  <a:lnTo>
                    <a:pt x="15239" y="9143"/>
                  </a:lnTo>
                  <a:lnTo>
                    <a:pt x="6095" y="0"/>
                  </a:lnTo>
                  <a:lnTo>
                    <a:pt x="1523" y="0"/>
                  </a:lnTo>
                  <a:lnTo>
                    <a:pt x="1523" y="3048"/>
                  </a:lnTo>
                  <a:lnTo>
                    <a:pt x="0" y="3048"/>
                  </a:lnTo>
                  <a:lnTo>
                    <a:pt x="0" y="7619"/>
                  </a:lnTo>
                  <a:lnTo>
                    <a:pt x="1523" y="9143"/>
                  </a:lnTo>
                  <a:lnTo>
                    <a:pt x="9143" y="15239"/>
                  </a:lnTo>
                  <a:lnTo>
                    <a:pt x="10667" y="16763"/>
                  </a:lnTo>
                  <a:lnTo>
                    <a:pt x="15239" y="16763"/>
                  </a:lnTo>
                  <a:lnTo>
                    <a:pt x="15239" y="15239"/>
                  </a:lnTo>
                  <a:lnTo>
                    <a:pt x="16763" y="15239"/>
                  </a:lnTo>
                  <a:lnTo>
                    <a:pt x="18287" y="137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27344" y="2480055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523" y="9143"/>
                  </a:moveTo>
                  <a:lnTo>
                    <a:pt x="0" y="7619"/>
                  </a:lnTo>
                  <a:lnTo>
                    <a:pt x="0" y="3048"/>
                  </a:lnTo>
                  <a:lnTo>
                    <a:pt x="1523" y="3048"/>
                  </a:lnTo>
                  <a:lnTo>
                    <a:pt x="1523" y="0"/>
                  </a:lnTo>
                  <a:lnTo>
                    <a:pt x="6095" y="0"/>
                  </a:lnTo>
                  <a:lnTo>
                    <a:pt x="15239" y="9143"/>
                  </a:lnTo>
                  <a:lnTo>
                    <a:pt x="16763" y="9143"/>
                  </a:lnTo>
                  <a:lnTo>
                    <a:pt x="16763" y="10668"/>
                  </a:lnTo>
                  <a:lnTo>
                    <a:pt x="18287" y="10668"/>
                  </a:lnTo>
                  <a:lnTo>
                    <a:pt x="18287" y="13716"/>
                  </a:lnTo>
                  <a:lnTo>
                    <a:pt x="16763" y="15239"/>
                  </a:lnTo>
                  <a:lnTo>
                    <a:pt x="15239" y="15239"/>
                  </a:lnTo>
                  <a:lnTo>
                    <a:pt x="15239" y="16763"/>
                  </a:lnTo>
                  <a:lnTo>
                    <a:pt x="10667" y="16763"/>
                  </a:lnTo>
                  <a:lnTo>
                    <a:pt x="9143" y="15239"/>
                  </a:lnTo>
                  <a:lnTo>
                    <a:pt x="1523" y="914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934963" y="2487675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4">
                  <a:moveTo>
                    <a:pt x="12191" y="3047"/>
                  </a:moveTo>
                  <a:lnTo>
                    <a:pt x="9144" y="1523"/>
                  </a:lnTo>
                  <a:lnTo>
                    <a:pt x="7620" y="0"/>
                  </a:lnTo>
                  <a:lnTo>
                    <a:pt x="3048" y="0"/>
                  </a:lnTo>
                  <a:lnTo>
                    <a:pt x="0" y="3047"/>
                  </a:lnTo>
                  <a:lnTo>
                    <a:pt x="0" y="6095"/>
                  </a:lnTo>
                  <a:lnTo>
                    <a:pt x="4572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34963" y="2487675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4">
                  <a:moveTo>
                    <a:pt x="1524" y="7619"/>
                  </a:moveTo>
                  <a:lnTo>
                    <a:pt x="0" y="6095"/>
                  </a:lnTo>
                  <a:lnTo>
                    <a:pt x="0" y="3047"/>
                  </a:lnTo>
                  <a:lnTo>
                    <a:pt x="3048" y="0"/>
                  </a:lnTo>
                  <a:lnTo>
                    <a:pt x="7620" y="0"/>
                  </a:lnTo>
                  <a:lnTo>
                    <a:pt x="9144" y="1523"/>
                  </a:lnTo>
                  <a:lnTo>
                    <a:pt x="12191" y="3047"/>
                  </a:lnTo>
                  <a:lnTo>
                    <a:pt x="4572" y="10667"/>
                  </a:lnTo>
                  <a:lnTo>
                    <a:pt x="1524" y="761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204712" y="3540759"/>
              <a:ext cx="414655" cy="167640"/>
            </a:xfrm>
            <a:custGeom>
              <a:avLst/>
              <a:gdLst/>
              <a:ahLst/>
              <a:cxnLst/>
              <a:rect l="l" t="t" r="r" b="b"/>
              <a:pathLst>
                <a:path w="414654" h="167639">
                  <a:moveTo>
                    <a:pt x="414528" y="89915"/>
                  </a:moveTo>
                  <a:lnTo>
                    <a:pt x="414528" y="77724"/>
                  </a:lnTo>
                  <a:lnTo>
                    <a:pt x="413004" y="71627"/>
                  </a:lnTo>
                  <a:lnTo>
                    <a:pt x="409956" y="65531"/>
                  </a:lnTo>
                  <a:lnTo>
                    <a:pt x="405384" y="59436"/>
                  </a:lnTo>
                  <a:lnTo>
                    <a:pt x="402336" y="54863"/>
                  </a:lnTo>
                  <a:lnTo>
                    <a:pt x="390143" y="42672"/>
                  </a:lnTo>
                  <a:lnTo>
                    <a:pt x="380999" y="38100"/>
                  </a:lnTo>
                  <a:lnTo>
                    <a:pt x="373380" y="32003"/>
                  </a:lnTo>
                  <a:lnTo>
                    <a:pt x="364236" y="27431"/>
                  </a:lnTo>
                  <a:lnTo>
                    <a:pt x="353567" y="24384"/>
                  </a:lnTo>
                  <a:lnTo>
                    <a:pt x="341376" y="19812"/>
                  </a:lnTo>
                  <a:lnTo>
                    <a:pt x="332232" y="16763"/>
                  </a:lnTo>
                  <a:lnTo>
                    <a:pt x="320039" y="13715"/>
                  </a:lnTo>
                  <a:lnTo>
                    <a:pt x="307847" y="9143"/>
                  </a:lnTo>
                  <a:lnTo>
                    <a:pt x="294132" y="7619"/>
                  </a:lnTo>
                  <a:lnTo>
                    <a:pt x="278891" y="4572"/>
                  </a:lnTo>
                  <a:lnTo>
                    <a:pt x="251460" y="1524"/>
                  </a:lnTo>
                  <a:lnTo>
                    <a:pt x="237743" y="1524"/>
                  </a:lnTo>
                  <a:lnTo>
                    <a:pt x="222503" y="0"/>
                  </a:lnTo>
                  <a:lnTo>
                    <a:pt x="192024" y="0"/>
                  </a:lnTo>
                  <a:lnTo>
                    <a:pt x="176784" y="1524"/>
                  </a:lnTo>
                  <a:lnTo>
                    <a:pt x="163067" y="1524"/>
                  </a:lnTo>
                  <a:lnTo>
                    <a:pt x="135636" y="4572"/>
                  </a:lnTo>
                  <a:lnTo>
                    <a:pt x="120396" y="7619"/>
                  </a:lnTo>
                  <a:lnTo>
                    <a:pt x="108203" y="9143"/>
                  </a:lnTo>
                  <a:lnTo>
                    <a:pt x="96012" y="13715"/>
                  </a:lnTo>
                  <a:lnTo>
                    <a:pt x="82296" y="16763"/>
                  </a:lnTo>
                  <a:lnTo>
                    <a:pt x="71627" y="19812"/>
                  </a:lnTo>
                  <a:lnTo>
                    <a:pt x="60960" y="24384"/>
                  </a:lnTo>
                  <a:lnTo>
                    <a:pt x="50291" y="27431"/>
                  </a:lnTo>
                  <a:lnTo>
                    <a:pt x="41148" y="32003"/>
                  </a:lnTo>
                  <a:lnTo>
                    <a:pt x="33527" y="38100"/>
                  </a:lnTo>
                  <a:lnTo>
                    <a:pt x="25908" y="42672"/>
                  </a:lnTo>
                  <a:lnTo>
                    <a:pt x="18287" y="48767"/>
                  </a:lnTo>
                  <a:lnTo>
                    <a:pt x="12191" y="54863"/>
                  </a:lnTo>
                  <a:lnTo>
                    <a:pt x="9143" y="59436"/>
                  </a:lnTo>
                  <a:lnTo>
                    <a:pt x="4572" y="65531"/>
                  </a:lnTo>
                  <a:lnTo>
                    <a:pt x="1524" y="71627"/>
                  </a:lnTo>
                  <a:lnTo>
                    <a:pt x="1524" y="77724"/>
                  </a:lnTo>
                  <a:lnTo>
                    <a:pt x="0" y="83819"/>
                  </a:lnTo>
                  <a:lnTo>
                    <a:pt x="1524" y="89915"/>
                  </a:lnTo>
                  <a:lnTo>
                    <a:pt x="1524" y="96012"/>
                  </a:lnTo>
                  <a:lnTo>
                    <a:pt x="4572" y="102107"/>
                  </a:lnTo>
                  <a:lnTo>
                    <a:pt x="9143" y="108203"/>
                  </a:lnTo>
                  <a:lnTo>
                    <a:pt x="12191" y="112775"/>
                  </a:lnTo>
                  <a:lnTo>
                    <a:pt x="18287" y="118872"/>
                  </a:lnTo>
                  <a:lnTo>
                    <a:pt x="71627" y="147827"/>
                  </a:lnTo>
                  <a:lnTo>
                    <a:pt x="82296" y="150875"/>
                  </a:lnTo>
                  <a:lnTo>
                    <a:pt x="96012" y="155448"/>
                  </a:lnTo>
                  <a:lnTo>
                    <a:pt x="108203" y="158495"/>
                  </a:lnTo>
                  <a:lnTo>
                    <a:pt x="120396" y="160019"/>
                  </a:lnTo>
                  <a:lnTo>
                    <a:pt x="135636" y="163067"/>
                  </a:lnTo>
                  <a:lnTo>
                    <a:pt x="149351" y="166115"/>
                  </a:lnTo>
                  <a:lnTo>
                    <a:pt x="176784" y="166115"/>
                  </a:lnTo>
                  <a:lnTo>
                    <a:pt x="192024" y="167639"/>
                  </a:lnTo>
                  <a:lnTo>
                    <a:pt x="222503" y="167639"/>
                  </a:lnTo>
                  <a:lnTo>
                    <a:pt x="237743" y="166115"/>
                  </a:lnTo>
                  <a:lnTo>
                    <a:pt x="265175" y="166115"/>
                  </a:lnTo>
                  <a:lnTo>
                    <a:pt x="278891" y="163067"/>
                  </a:lnTo>
                  <a:lnTo>
                    <a:pt x="294132" y="160019"/>
                  </a:lnTo>
                  <a:lnTo>
                    <a:pt x="307847" y="158495"/>
                  </a:lnTo>
                  <a:lnTo>
                    <a:pt x="320039" y="155448"/>
                  </a:lnTo>
                  <a:lnTo>
                    <a:pt x="332232" y="150875"/>
                  </a:lnTo>
                  <a:lnTo>
                    <a:pt x="341376" y="147827"/>
                  </a:lnTo>
                  <a:lnTo>
                    <a:pt x="353567" y="143255"/>
                  </a:lnTo>
                  <a:lnTo>
                    <a:pt x="364236" y="138684"/>
                  </a:lnTo>
                  <a:lnTo>
                    <a:pt x="373380" y="134112"/>
                  </a:lnTo>
                  <a:lnTo>
                    <a:pt x="380999" y="129539"/>
                  </a:lnTo>
                  <a:lnTo>
                    <a:pt x="390143" y="124967"/>
                  </a:lnTo>
                  <a:lnTo>
                    <a:pt x="402336" y="112775"/>
                  </a:lnTo>
                  <a:lnTo>
                    <a:pt x="405384" y="108203"/>
                  </a:lnTo>
                  <a:lnTo>
                    <a:pt x="409956" y="102107"/>
                  </a:lnTo>
                  <a:lnTo>
                    <a:pt x="413004" y="9601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181852" y="3501136"/>
              <a:ext cx="413384" cy="169545"/>
            </a:xfrm>
            <a:custGeom>
              <a:avLst/>
              <a:gdLst/>
              <a:ahLst/>
              <a:cxnLst/>
              <a:rect l="l" t="t" r="r" b="b"/>
              <a:pathLst>
                <a:path w="413384" h="169545">
                  <a:moveTo>
                    <a:pt x="413003" y="89915"/>
                  </a:moveTo>
                  <a:lnTo>
                    <a:pt x="413003" y="77724"/>
                  </a:lnTo>
                  <a:lnTo>
                    <a:pt x="411479" y="71627"/>
                  </a:lnTo>
                  <a:lnTo>
                    <a:pt x="381000" y="39624"/>
                  </a:lnTo>
                  <a:lnTo>
                    <a:pt x="373379" y="33527"/>
                  </a:lnTo>
                  <a:lnTo>
                    <a:pt x="362712" y="28955"/>
                  </a:lnTo>
                  <a:lnTo>
                    <a:pt x="353568" y="24384"/>
                  </a:lnTo>
                  <a:lnTo>
                    <a:pt x="341375" y="19812"/>
                  </a:lnTo>
                  <a:lnTo>
                    <a:pt x="330707" y="16763"/>
                  </a:lnTo>
                  <a:lnTo>
                    <a:pt x="318515" y="13715"/>
                  </a:lnTo>
                  <a:lnTo>
                    <a:pt x="306324" y="9143"/>
                  </a:lnTo>
                  <a:lnTo>
                    <a:pt x="292608" y="7619"/>
                  </a:lnTo>
                  <a:lnTo>
                    <a:pt x="277368" y="4572"/>
                  </a:lnTo>
                  <a:lnTo>
                    <a:pt x="251460" y="1524"/>
                  </a:lnTo>
                  <a:lnTo>
                    <a:pt x="222503" y="1524"/>
                  </a:lnTo>
                  <a:lnTo>
                    <a:pt x="207263" y="0"/>
                  </a:lnTo>
                  <a:lnTo>
                    <a:pt x="192024" y="1524"/>
                  </a:lnTo>
                  <a:lnTo>
                    <a:pt x="163068" y="1524"/>
                  </a:lnTo>
                  <a:lnTo>
                    <a:pt x="135636" y="4572"/>
                  </a:lnTo>
                  <a:lnTo>
                    <a:pt x="120396" y="7619"/>
                  </a:lnTo>
                  <a:lnTo>
                    <a:pt x="106680" y="9143"/>
                  </a:lnTo>
                  <a:lnTo>
                    <a:pt x="94487" y="13715"/>
                  </a:lnTo>
                  <a:lnTo>
                    <a:pt x="83820" y="16763"/>
                  </a:lnTo>
                  <a:lnTo>
                    <a:pt x="71627" y="19812"/>
                  </a:lnTo>
                  <a:lnTo>
                    <a:pt x="50292" y="28955"/>
                  </a:lnTo>
                  <a:lnTo>
                    <a:pt x="41148" y="33527"/>
                  </a:lnTo>
                  <a:lnTo>
                    <a:pt x="32003" y="39624"/>
                  </a:lnTo>
                  <a:lnTo>
                    <a:pt x="24384" y="44196"/>
                  </a:lnTo>
                  <a:lnTo>
                    <a:pt x="18287" y="48767"/>
                  </a:lnTo>
                  <a:lnTo>
                    <a:pt x="4572" y="67055"/>
                  </a:lnTo>
                  <a:lnTo>
                    <a:pt x="1524" y="71627"/>
                  </a:lnTo>
                  <a:lnTo>
                    <a:pt x="1524" y="77724"/>
                  </a:lnTo>
                  <a:lnTo>
                    <a:pt x="0" y="83819"/>
                  </a:lnTo>
                  <a:lnTo>
                    <a:pt x="1524" y="89915"/>
                  </a:lnTo>
                  <a:lnTo>
                    <a:pt x="1524" y="96012"/>
                  </a:lnTo>
                  <a:lnTo>
                    <a:pt x="4572" y="102108"/>
                  </a:lnTo>
                  <a:lnTo>
                    <a:pt x="9144" y="108203"/>
                  </a:lnTo>
                  <a:lnTo>
                    <a:pt x="13715" y="112775"/>
                  </a:lnTo>
                  <a:lnTo>
                    <a:pt x="18287" y="118872"/>
                  </a:lnTo>
                  <a:lnTo>
                    <a:pt x="24384" y="124967"/>
                  </a:lnTo>
                  <a:lnTo>
                    <a:pt x="32003" y="129539"/>
                  </a:lnTo>
                  <a:lnTo>
                    <a:pt x="41148" y="135636"/>
                  </a:lnTo>
                  <a:lnTo>
                    <a:pt x="50292" y="140208"/>
                  </a:lnTo>
                  <a:lnTo>
                    <a:pt x="60960" y="143255"/>
                  </a:lnTo>
                  <a:lnTo>
                    <a:pt x="71627" y="147827"/>
                  </a:lnTo>
                  <a:lnTo>
                    <a:pt x="83820" y="150875"/>
                  </a:lnTo>
                  <a:lnTo>
                    <a:pt x="94487" y="155448"/>
                  </a:lnTo>
                  <a:lnTo>
                    <a:pt x="106680" y="158496"/>
                  </a:lnTo>
                  <a:lnTo>
                    <a:pt x="120396" y="161543"/>
                  </a:lnTo>
                  <a:lnTo>
                    <a:pt x="135636" y="163067"/>
                  </a:lnTo>
                  <a:lnTo>
                    <a:pt x="149351" y="166115"/>
                  </a:lnTo>
                  <a:lnTo>
                    <a:pt x="163068" y="167639"/>
                  </a:lnTo>
                  <a:lnTo>
                    <a:pt x="176784" y="167639"/>
                  </a:lnTo>
                  <a:lnTo>
                    <a:pt x="192024" y="169163"/>
                  </a:lnTo>
                  <a:lnTo>
                    <a:pt x="222503" y="169163"/>
                  </a:lnTo>
                  <a:lnTo>
                    <a:pt x="236220" y="167639"/>
                  </a:lnTo>
                  <a:lnTo>
                    <a:pt x="251460" y="167639"/>
                  </a:lnTo>
                  <a:lnTo>
                    <a:pt x="265175" y="166115"/>
                  </a:lnTo>
                  <a:lnTo>
                    <a:pt x="277368" y="163067"/>
                  </a:lnTo>
                  <a:lnTo>
                    <a:pt x="292608" y="161543"/>
                  </a:lnTo>
                  <a:lnTo>
                    <a:pt x="306324" y="158496"/>
                  </a:lnTo>
                  <a:lnTo>
                    <a:pt x="318515" y="155448"/>
                  </a:lnTo>
                  <a:lnTo>
                    <a:pt x="330707" y="150875"/>
                  </a:lnTo>
                  <a:lnTo>
                    <a:pt x="341375" y="147827"/>
                  </a:lnTo>
                  <a:lnTo>
                    <a:pt x="353568" y="143255"/>
                  </a:lnTo>
                  <a:lnTo>
                    <a:pt x="362712" y="140208"/>
                  </a:lnTo>
                  <a:lnTo>
                    <a:pt x="373379" y="135636"/>
                  </a:lnTo>
                  <a:lnTo>
                    <a:pt x="381000" y="129539"/>
                  </a:lnTo>
                  <a:lnTo>
                    <a:pt x="388620" y="124967"/>
                  </a:lnTo>
                  <a:lnTo>
                    <a:pt x="405383" y="108203"/>
                  </a:lnTo>
                  <a:lnTo>
                    <a:pt x="409955" y="1021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181852" y="3501136"/>
              <a:ext cx="413384" cy="169545"/>
            </a:xfrm>
            <a:custGeom>
              <a:avLst/>
              <a:gdLst/>
              <a:ahLst/>
              <a:cxnLst/>
              <a:rect l="l" t="t" r="r" b="b"/>
              <a:pathLst>
                <a:path w="413384" h="169545">
                  <a:moveTo>
                    <a:pt x="413003" y="83819"/>
                  </a:moveTo>
                  <a:lnTo>
                    <a:pt x="413003" y="77724"/>
                  </a:lnTo>
                  <a:lnTo>
                    <a:pt x="411479" y="71627"/>
                  </a:lnTo>
                  <a:lnTo>
                    <a:pt x="381000" y="39624"/>
                  </a:lnTo>
                  <a:lnTo>
                    <a:pt x="373379" y="33527"/>
                  </a:lnTo>
                  <a:lnTo>
                    <a:pt x="362712" y="28955"/>
                  </a:lnTo>
                  <a:lnTo>
                    <a:pt x="353568" y="24384"/>
                  </a:lnTo>
                  <a:lnTo>
                    <a:pt x="341375" y="19812"/>
                  </a:lnTo>
                  <a:lnTo>
                    <a:pt x="330707" y="16763"/>
                  </a:lnTo>
                  <a:lnTo>
                    <a:pt x="318515" y="13715"/>
                  </a:lnTo>
                  <a:lnTo>
                    <a:pt x="306324" y="9143"/>
                  </a:lnTo>
                  <a:lnTo>
                    <a:pt x="292608" y="7619"/>
                  </a:lnTo>
                  <a:lnTo>
                    <a:pt x="277368" y="4572"/>
                  </a:lnTo>
                  <a:lnTo>
                    <a:pt x="265175" y="3048"/>
                  </a:lnTo>
                  <a:lnTo>
                    <a:pt x="251460" y="1524"/>
                  </a:lnTo>
                  <a:lnTo>
                    <a:pt x="222503" y="1524"/>
                  </a:lnTo>
                  <a:lnTo>
                    <a:pt x="207263" y="0"/>
                  </a:lnTo>
                  <a:lnTo>
                    <a:pt x="192024" y="1524"/>
                  </a:lnTo>
                  <a:lnTo>
                    <a:pt x="163068" y="1524"/>
                  </a:lnTo>
                  <a:lnTo>
                    <a:pt x="135636" y="4572"/>
                  </a:lnTo>
                  <a:lnTo>
                    <a:pt x="120396" y="7619"/>
                  </a:lnTo>
                  <a:lnTo>
                    <a:pt x="106680" y="9143"/>
                  </a:lnTo>
                  <a:lnTo>
                    <a:pt x="94487" y="13715"/>
                  </a:lnTo>
                  <a:lnTo>
                    <a:pt x="83820" y="16763"/>
                  </a:lnTo>
                  <a:lnTo>
                    <a:pt x="71627" y="19812"/>
                  </a:lnTo>
                  <a:lnTo>
                    <a:pt x="50292" y="28955"/>
                  </a:lnTo>
                  <a:lnTo>
                    <a:pt x="41148" y="33527"/>
                  </a:lnTo>
                  <a:lnTo>
                    <a:pt x="32003" y="39624"/>
                  </a:lnTo>
                  <a:lnTo>
                    <a:pt x="24384" y="44196"/>
                  </a:lnTo>
                  <a:lnTo>
                    <a:pt x="18287" y="48767"/>
                  </a:lnTo>
                  <a:lnTo>
                    <a:pt x="4572" y="67055"/>
                  </a:lnTo>
                  <a:lnTo>
                    <a:pt x="1524" y="71627"/>
                  </a:lnTo>
                  <a:lnTo>
                    <a:pt x="1524" y="77724"/>
                  </a:lnTo>
                  <a:lnTo>
                    <a:pt x="0" y="83819"/>
                  </a:lnTo>
                  <a:lnTo>
                    <a:pt x="1524" y="89915"/>
                  </a:lnTo>
                  <a:lnTo>
                    <a:pt x="1524" y="96012"/>
                  </a:lnTo>
                  <a:lnTo>
                    <a:pt x="4572" y="102108"/>
                  </a:lnTo>
                  <a:lnTo>
                    <a:pt x="9144" y="108203"/>
                  </a:lnTo>
                  <a:lnTo>
                    <a:pt x="13715" y="112775"/>
                  </a:lnTo>
                  <a:lnTo>
                    <a:pt x="18287" y="118872"/>
                  </a:lnTo>
                  <a:lnTo>
                    <a:pt x="24384" y="124967"/>
                  </a:lnTo>
                  <a:lnTo>
                    <a:pt x="32003" y="129539"/>
                  </a:lnTo>
                  <a:lnTo>
                    <a:pt x="41148" y="135636"/>
                  </a:lnTo>
                  <a:lnTo>
                    <a:pt x="50292" y="140208"/>
                  </a:lnTo>
                  <a:lnTo>
                    <a:pt x="60960" y="143255"/>
                  </a:lnTo>
                  <a:lnTo>
                    <a:pt x="71627" y="147827"/>
                  </a:lnTo>
                  <a:lnTo>
                    <a:pt x="83820" y="150875"/>
                  </a:lnTo>
                  <a:lnTo>
                    <a:pt x="94487" y="155448"/>
                  </a:lnTo>
                  <a:lnTo>
                    <a:pt x="106680" y="158496"/>
                  </a:lnTo>
                  <a:lnTo>
                    <a:pt x="120396" y="161543"/>
                  </a:lnTo>
                  <a:lnTo>
                    <a:pt x="135636" y="163067"/>
                  </a:lnTo>
                  <a:lnTo>
                    <a:pt x="149351" y="166115"/>
                  </a:lnTo>
                  <a:lnTo>
                    <a:pt x="163068" y="167639"/>
                  </a:lnTo>
                  <a:lnTo>
                    <a:pt x="176784" y="167639"/>
                  </a:lnTo>
                  <a:lnTo>
                    <a:pt x="192024" y="169163"/>
                  </a:lnTo>
                  <a:lnTo>
                    <a:pt x="222503" y="169163"/>
                  </a:lnTo>
                  <a:lnTo>
                    <a:pt x="236220" y="167639"/>
                  </a:lnTo>
                  <a:lnTo>
                    <a:pt x="251460" y="167639"/>
                  </a:lnTo>
                  <a:lnTo>
                    <a:pt x="265175" y="166115"/>
                  </a:lnTo>
                  <a:lnTo>
                    <a:pt x="277368" y="163067"/>
                  </a:lnTo>
                  <a:lnTo>
                    <a:pt x="292608" y="161543"/>
                  </a:lnTo>
                  <a:lnTo>
                    <a:pt x="306324" y="158496"/>
                  </a:lnTo>
                  <a:lnTo>
                    <a:pt x="318515" y="155448"/>
                  </a:lnTo>
                  <a:lnTo>
                    <a:pt x="330707" y="150875"/>
                  </a:lnTo>
                  <a:lnTo>
                    <a:pt x="341375" y="147827"/>
                  </a:lnTo>
                  <a:lnTo>
                    <a:pt x="353568" y="143255"/>
                  </a:lnTo>
                  <a:lnTo>
                    <a:pt x="362712" y="140208"/>
                  </a:lnTo>
                  <a:lnTo>
                    <a:pt x="373379" y="135636"/>
                  </a:lnTo>
                  <a:lnTo>
                    <a:pt x="381000" y="129539"/>
                  </a:lnTo>
                  <a:lnTo>
                    <a:pt x="388620" y="124967"/>
                  </a:lnTo>
                  <a:lnTo>
                    <a:pt x="405383" y="108203"/>
                  </a:lnTo>
                  <a:lnTo>
                    <a:pt x="409955" y="102108"/>
                  </a:lnTo>
                  <a:lnTo>
                    <a:pt x="413003" y="89915"/>
                  </a:lnTo>
                  <a:lnTo>
                    <a:pt x="413003" y="83819"/>
                  </a:lnTo>
                  <a:close/>
                </a:path>
              </a:pathLst>
            </a:custGeom>
            <a:ln w="106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6257544" y="3516871"/>
            <a:ext cx="217804" cy="1663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33020">
              <a:lnSpc>
                <a:spcPts val="500"/>
              </a:lnSpc>
              <a:spcBef>
                <a:spcPts val="200"/>
              </a:spcBef>
            </a:pPr>
            <a:r>
              <a:rPr sz="500" i="1" spc="-5" dirty="0">
                <a:latin typeface="Times New Roman"/>
                <a:cs typeface="Times New Roman"/>
              </a:rPr>
              <a:t>Test  </a:t>
            </a:r>
            <a:r>
              <a:rPr sz="500" i="1" dirty="0">
                <a:latin typeface="Times New Roman"/>
                <a:cs typeface="Times New Roman"/>
              </a:rPr>
              <a:t>Pat</a:t>
            </a:r>
            <a:r>
              <a:rPr sz="500" i="1" spc="-10" dirty="0">
                <a:latin typeface="Times New Roman"/>
                <a:cs typeface="Times New Roman"/>
              </a:rPr>
              <a:t>t</a:t>
            </a:r>
            <a:r>
              <a:rPr sz="500" i="1" dirty="0">
                <a:latin typeface="Times New Roman"/>
                <a:cs typeface="Times New Roman"/>
              </a:rPr>
              <a:t>e</a:t>
            </a:r>
            <a:r>
              <a:rPr sz="500" i="1" spc="-5" dirty="0">
                <a:latin typeface="Times New Roman"/>
                <a:cs typeface="Times New Roman"/>
              </a:rPr>
              <a:t>r</a:t>
            </a:r>
            <a:r>
              <a:rPr sz="500" i="1" dirty="0">
                <a:latin typeface="Times New Roman"/>
                <a:cs typeface="Times New Roman"/>
              </a:rPr>
              <a:t>n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5992876" y="2025904"/>
            <a:ext cx="1233170" cy="321945"/>
          </a:xfrm>
          <a:custGeom>
            <a:avLst/>
            <a:gdLst/>
            <a:ahLst/>
            <a:cxnLst/>
            <a:rect l="l" t="t" r="r" b="b"/>
            <a:pathLst>
              <a:path w="1233170" h="321944">
                <a:moveTo>
                  <a:pt x="1232915" y="321563"/>
                </a:moveTo>
                <a:lnTo>
                  <a:pt x="1232915" y="0"/>
                </a:lnTo>
                <a:lnTo>
                  <a:pt x="0" y="0"/>
                </a:lnTo>
                <a:lnTo>
                  <a:pt x="0" y="321563"/>
                </a:lnTo>
                <a:lnTo>
                  <a:pt x="1232915" y="3215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6003035" y="2032825"/>
            <a:ext cx="1122045" cy="153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latin typeface="Times New Roman"/>
                <a:cs typeface="Times New Roman"/>
              </a:rPr>
              <a:t>Chip gate </a:t>
            </a:r>
            <a:r>
              <a:rPr sz="800" spc="10" dirty="0">
                <a:latin typeface="Times New Roman"/>
                <a:cs typeface="Times New Roman"/>
              </a:rPr>
              <a:t>level</a:t>
            </a:r>
            <a:r>
              <a:rPr sz="800" spc="-55" dirty="0">
                <a:latin typeface="Times New Roman"/>
                <a:cs typeface="Times New Roman"/>
              </a:rPr>
              <a:t> </a:t>
            </a:r>
            <a:r>
              <a:rPr sz="800" spc="10" dirty="0">
                <a:latin typeface="Times New Roman"/>
                <a:cs typeface="Times New Roman"/>
              </a:rPr>
              <a:t>schematic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301741" y="2160841"/>
            <a:ext cx="2390140" cy="153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71374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latin typeface="Times New Roman"/>
                <a:cs typeface="Times New Roman"/>
              </a:rPr>
              <a:t>with </a:t>
            </a:r>
            <a:r>
              <a:rPr sz="800" spc="10" dirty="0">
                <a:latin typeface="Times New Roman"/>
                <a:cs typeface="Times New Roman"/>
              </a:rPr>
              <a:t>test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spc="10" dirty="0">
                <a:latin typeface="Times New Roman"/>
                <a:cs typeface="Times New Roman"/>
              </a:rPr>
              <a:t>structures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46" name="object 146"/>
          <p:cNvGrpSpPr/>
          <p:nvPr/>
        </p:nvGrpSpPr>
        <p:grpSpPr>
          <a:xfrm>
            <a:off x="3565905" y="4372102"/>
            <a:ext cx="310515" cy="229870"/>
            <a:chOff x="3565905" y="4372102"/>
            <a:chExt cx="310515" cy="229870"/>
          </a:xfrm>
        </p:grpSpPr>
        <p:sp>
          <p:nvSpPr>
            <p:cNvPr id="147" name="object 147"/>
            <p:cNvSpPr/>
            <p:nvPr/>
          </p:nvSpPr>
          <p:spPr>
            <a:xfrm>
              <a:off x="3601720" y="4385055"/>
              <a:ext cx="274320" cy="208915"/>
            </a:xfrm>
            <a:custGeom>
              <a:avLst/>
              <a:gdLst/>
              <a:ahLst/>
              <a:cxnLst/>
              <a:rect l="l" t="t" r="r" b="b"/>
              <a:pathLst>
                <a:path w="274320" h="208914">
                  <a:moveTo>
                    <a:pt x="164592" y="3048"/>
                  </a:moveTo>
                  <a:lnTo>
                    <a:pt x="0" y="3048"/>
                  </a:lnTo>
                  <a:lnTo>
                    <a:pt x="0" y="100584"/>
                  </a:lnTo>
                  <a:lnTo>
                    <a:pt x="0" y="108204"/>
                  </a:lnTo>
                  <a:lnTo>
                    <a:pt x="42672" y="108204"/>
                  </a:lnTo>
                  <a:lnTo>
                    <a:pt x="42672" y="100584"/>
                  </a:lnTo>
                  <a:lnTo>
                    <a:pt x="164592" y="100584"/>
                  </a:lnTo>
                  <a:lnTo>
                    <a:pt x="164592" y="3048"/>
                  </a:lnTo>
                  <a:close/>
                </a:path>
                <a:path w="274320" h="208914">
                  <a:moveTo>
                    <a:pt x="274320" y="0"/>
                  </a:moveTo>
                  <a:lnTo>
                    <a:pt x="214884" y="0"/>
                  </a:lnTo>
                  <a:lnTo>
                    <a:pt x="214884" y="208800"/>
                  </a:lnTo>
                  <a:lnTo>
                    <a:pt x="274320" y="208800"/>
                  </a:lnTo>
                  <a:lnTo>
                    <a:pt x="27432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565905" y="4372102"/>
              <a:ext cx="310134" cy="22936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/>
          <p:nvPr/>
        </p:nvSpPr>
        <p:spPr>
          <a:xfrm>
            <a:off x="3465576" y="4638865"/>
            <a:ext cx="431800" cy="153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0" dirty="0">
                <a:latin typeface="Times New Roman"/>
                <a:cs typeface="Times New Roman"/>
              </a:rPr>
              <a:t>VeriFault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5833617" y="3614673"/>
            <a:ext cx="231775" cy="650875"/>
            <a:chOff x="5833617" y="3614673"/>
            <a:chExt cx="231775" cy="650875"/>
          </a:xfrm>
        </p:grpSpPr>
        <p:sp>
          <p:nvSpPr>
            <p:cNvPr id="151" name="object 151"/>
            <p:cNvSpPr/>
            <p:nvPr/>
          </p:nvSpPr>
          <p:spPr>
            <a:xfrm>
              <a:off x="5833617" y="4151121"/>
              <a:ext cx="231648" cy="1143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833617" y="3614673"/>
              <a:ext cx="231648" cy="1143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3444" y="996696"/>
            <a:ext cx="2558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Layout and sign</a:t>
            </a:r>
            <a:r>
              <a:rPr sz="2400" spc="-75" dirty="0"/>
              <a:t> </a:t>
            </a:r>
            <a:r>
              <a:rPr sz="2400" spc="-5" dirty="0"/>
              <a:t>off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914646" y="1878838"/>
            <a:ext cx="795020" cy="2169795"/>
            <a:chOff x="4914646" y="1878838"/>
            <a:chExt cx="795020" cy="2169795"/>
          </a:xfrm>
        </p:grpSpPr>
        <p:sp>
          <p:nvSpPr>
            <p:cNvPr id="4" name="object 4"/>
            <p:cNvSpPr/>
            <p:nvPr/>
          </p:nvSpPr>
          <p:spPr>
            <a:xfrm>
              <a:off x="4979416" y="3804411"/>
              <a:ext cx="728980" cy="243840"/>
            </a:xfrm>
            <a:custGeom>
              <a:avLst/>
              <a:gdLst/>
              <a:ahLst/>
              <a:cxnLst/>
              <a:rect l="l" t="t" r="r" b="b"/>
              <a:pathLst>
                <a:path w="728979" h="243839">
                  <a:moveTo>
                    <a:pt x="728472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0" y="243840"/>
                  </a:lnTo>
                  <a:lnTo>
                    <a:pt x="728472" y="243840"/>
                  </a:lnTo>
                  <a:lnTo>
                    <a:pt x="728472" y="182880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8456" y="3743452"/>
              <a:ext cx="728980" cy="243840"/>
            </a:xfrm>
            <a:custGeom>
              <a:avLst/>
              <a:gdLst/>
              <a:ahLst/>
              <a:cxnLst/>
              <a:rect l="l" t="t" r="r" b="b"/>
              <a:pathLst>
                <a:path w="728979" h="243839">
                  <a:moveTo>
                    <a:pt x="728472" y="243839"/>
                  </a:moveTo>
                  <a:lnTo>
                    <a:pt x="728472" y="0"/>
                  </a:lnTo>
                  <a:lnTo>
                    <a:pt x="0" y="0"/>
                  </a:lnTo>
                  <a:lnTo>
                    <a:pt x="0" y="243839"/>
                  </a:lnTo>
                  <a:lnTo>
                    <a:pt x="728472" y="24383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8456" y="3743452"/>
              <a:ext cx="728980" cy="243840"/>
            </a:xfrm>
            <a:custGeom>
              <a:avLst/>
              <a:gdLst/>
              <a:ahLst/>
              <a:cxnLst/>
              <a:rect l="l" t="t" r="r" b="b"/>
              <a:pathLst>
                <a:path w="728979" h="243839">
                  <a:moveTo>
                    <a:pt x="728472" y="0"/>
                  </a:moveTo>
                  <a:lnTo>
                    <a:pt x="728472" y="243839"/>
                  </a:lnTo>
                  <a:lnTo>
                    <a:pt x="0" y="243839"/>
                  </a:lnTo>
                  <a:lnTo>
                    <a:pt x="0" y="0"/>
                  </a:lnTo>
                  <a:lnTo>
                    <a:pt x="728472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80940" y="1937511"/>
              <a:ext cx="728980" cy="245745"/>
            </a:xfrm>
            <a:custGeom>
              <a:avLst/>
              <a:gdLst/>
              <a:ahLst/>
              <a:cxnLst/>
              <a:rect l="l" t="t" r="r" b="b"/>
              <a:pathLst>
                <a:path w="728979" h="245744">
                  <a:moveTo>
                    <a:pt x="72847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0" y="245364"/>
                  </a:lnTo>
                  <a:lnTo>
                    <a:pt x="728472" y="245364"/>
                  </a:lnTo>
                  <a:lnTo>
                    <a:pt x="728472" y="190500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39792" y="1882648"/>
              <a:ext cx="728980" cy="245745"/>
            </a:xfrm>
            <a:custGeom>
              <a:avLst/>
              <a:gdLst/>
              <a:ahLst/>
              <a:cxnLst/>
              <a:rect l="l" t="t" r="r" b="b"/>
              <a:pathLst>
                <a:path w="728979" h="245744">
                  <a:moveTo>
                    <a:pt x="728472" y="245363"/>
                  </a:moveTo>
                  <a:lnTo>
                    <a:pt x="728472" y="0"/>
                  </a:lnTo>
                  <a:lnTo>
                    <a:pt x="0" y="0"/>
                  </a:lnTo>
                  <a:lnTo>
                    <a:pt x="0" y="245363"/>
                  </a:lnTo>
                  <a:lnTo>
                    <a:pt x="728472" y="245363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39792" y="1882648"/>
              <a:ext cx="728980" cy="245745"/>
            </a:xfrm>
            <a:custGeom>
              <a:avLst/>
              <a:gdLst/>
              <a:ahLst/>
              <a:cxnLst/>
              <a:rect l="l" t="t" r="r" b="b"/>
              <a:pathLst>
                <a:path w="728979" h="245744">
                  <a:moveTo>
                    <a:pt x="728472" y="0"/>
                  </a:moveTo>
                  <a:lnTo>
                    <a:pt x="728472" y="245363"/>
                  </a:lnTo>
                  <a:lnTo>
                    <a:pt x="0" y="245363"/>
                  </a:lnTo>
                  <a:lnTo>
                    <a:pt x="0" y="0"/>
                  </a:lnTo>
                  <a:lnTo>
                    <a:pt x="728472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058664" y="1937511"/>
            <a:ext cx="524510" cy="1435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85" rIns="0" bIns="0" rtlCol="0">
            <a:spAutoFit/>
          </a:bodyPr>
          <a:lstStyle/>
          <a:p>
            <a:pPr marL="63500" marR="48895">
              <a:lnSpc>
                <a:spcPts val="530"/>
              </a:lnSpc>
              <a:spcBef>
                <a:spcPts val="55"/>
              </a:spcBef>
            </a:pPr>
            <a:r>
              <a:rPr sz="550" b="1" spc="-25" dirty="0">
                <a:latin typeface="Times New Roman"/>
                <a:cs typeface="Times New Roman"/>
              </a:rPr>
              <a:t>TEST  </a:t>
            </a:r>
            <a:r>
              <a:rPr sz="550" b="1" spc="-65" dirty="0">
                <a:latin typeface="Times New Roman"/>
                <a:cs typeface="Times New Roman"/>
              </a:rPr>
              <a:t>GENERATI</a:t>
            </a:r>
            <a:r>
              <a:rPr sz="550" b="1" spc="-90" dirty="0">
                <a:latin typeface="Times New Roman"/>
                <a:cs typeface="Times New Roman"/>
              </a:rPr>
              <a:t> </a:t>
            </a:r>
            <a:r>
              <a:rPr sz="550" b="1" spc="-110" dirty="0">
                <a:latin typeface="Times New Roman"/>
                <a:cs typeface="Times New Roman"/>
              </a:rPr>
              <a:t>ON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72002" y="2126488"/>
            <a:ext cx="1721485" cy="657225"/>
            <a:chOff x="3572002" y="2126488"/>
            <a:chExt cx="1721485" cy="657225"/>
          </a:xfrm>
        </p:grpSpPr>
        <p:sp>
          <p:nvSpPr>
            <p:cNvPr id="12" name="object 12"/>
            <p:cNvSpPr/>
            <p:nvPr/>
          </p:nvSpPr>
          <p:spPr>
            <a:xfrm>
              <a:off x="5290312" y="2126488"/>
              <a:ext cx="3175" cy="657225"/>
            </a:xfrm>
            <a:custGeom>
              <a:avLst/>
              <a:gdLst/>
              <a:ahLst/>
              <a:cxnLst/>
              <a:rect l="l" t="t" r="r" b="b"/>
              <a:pathLst>
                <a:path w="3175" h="657225">
                  <a:moveTo>
                    <a:pt x="3048" y="656844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656844"/>
                  </a:lnTo>
                  <a:lnTo>
                    <a:pt x="3048" y="6568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21532" y="2367279"/>
              <a:ext cx="730250" cy="245745"/>
            </a:xfrm>
            <a:custGeom>
              <a:avLst/>
              <a:gdLst/>
              <a:ahLst/>
              <a:cxnLst/>
              <a:rect l="l" t="t" r="r" b="b"/>
              <a:pathLst>
                <a:path w="730250" h="245744">
                  <a:moveTo>
                    <a:pt x="729996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0" y="245364"/>
                  </a:lnTo>
                  <a:lnTo>
                    <a:pt x="729996" y="245364"/>
                  </a:lnTo>
                  <a:lnTo>
                    <a:pt x="729996" y="193548"/>
                  </a:lnTo>
                  <a:lnTo>
                    <a:pt x="72999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5812" y="2316988"/>
              <a:ext cx="730250" cy="243840"/>
            </a:xfrm>
            <a:custGeom>
              <a:avLst/>
              <a:gdLst/>
              <a:ahLst/>
              <a:cxnLst/>
              <a:rect l="l" t="t" r="r" b="b"/>
              <a:pathLst>
                <a:path w="730250" h="243839">
                  <a:moveTo>
                    <a:pt x="729996" y="243840"/>
                  </a:moveTo>
                  <a:lnTo>
                    <a:pt x="72999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729996" y="24384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75812" y="2316988"/>
              <a:ext cx="730250" cy="243840"/>
            </a:xfrm>
            <a:custGeom>
              <a:avLst/>
              <a:gdLst/>
              <a:ahLst/>
              <a:cxnLst/>
              <a:rect l="l" t="t" r="r" b="b"/>
              <a:pathLst>
                <a:path w="730250" h="243839">
                  <a:moveTo>
                    <a:pt x="729996" y="0"/>
                  </a:moveTo>
                  <a:lnTo>
                    <a:pt x="729996" y="243840"/>
                  </a:lnTo>
                  <a:lnTo>
                    <a:pt x="0" y="243840"/>
                  </a:lnTo>
                  <a:lnTo>
                    <a:pt x="0" y="0"/>
                  </a:lnTo>
                  <a:lnTo>
                    <a:pt x="729996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630676" y="2406904"/>
            <a:ext cx="640080" cy="673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">
              <a:lnSpc>
                <a:spcPts val="530"/>
              </a:lnSpc>
            </a:pPr>
            <a:r>
              <a:rPr sz="550" b="1" spc="10" dirty="0">
                <a:latin typeface="Times New Roman"/>
                <a:cs typeface="Times New Roman"/>
              </a:rPr>
              <a:t>Layout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33696" y="5643879"/>
            <a:ext cx="769620" cy="299085"/>
            <a:chOff x="4933696" y="5643879"/>
            <a:chExt cx="769620" cy="299085"/>
          </a:xfrm>
        </p:grpSpPr>
        <p:sp>
          <p:nvSpPr>
            <p:cNvPr id="18" name="object 18"/>
            <p:cNvSpPr/>
            <p:nvPr/>
          </p:nvSpPr>
          <p:spPr>
            <a:xfrm>
              <a:off x="4974844" y="5698756"/>
              <a:ext cx="728980" cy="243840"/>
            </a:xfrm>
            <a:custGeom>
              <a:avLst/>
              <a:gdLst/>
              <a:ahLst/>
              <a:cxnLst/>
              <a:rect l="l" t="t" r="r" b="b"/>
              <a:pathLst>
                <a:path w="728979" h="243839">
                  <a:moveTo>
                    <a:pt x="728472" y="0"/>
                  </a:moveTo>
                  <a:lnTo>
                    <a:pt x="0" y="0"/>
                  </a:lnTo>
                  <a:lnTo>
                    <a:pt x="0" y="190487"/>
                  </a:lnTo>
                  <a:lnTo>
                    <a:pt x="0" y="243840"/>
                  </a:lnTo>
                  <a:lnTo>
                    <a:pt x="728472" y="243840"/>
                  </a:lnTo>
                  <a:lnTo>
                    <a:pt x="728472" y="190487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33696" y="5643879"/>
              <a:ext cx="728980" cy="245745"/>
            </a:xfrm>
            <a:custGeom>
              <a:avLst/>
              <a:gdLst/>
              <a:ahLst/>
              <a:cxnLst/>
              <a:rect l="l" t="t" r="r" b="b"/>
              <a:pathLst>
                <a:path w="728979" h="245745">
                  <a:moveTo>
                    <a:pt x="728472" y="245363"/>
                  </a:moveTo>
                  <a:lnTo>
                    <a:pt x="728472" y="0"/>
                  </a:lnTo>
                  <a:lnTo>
                    <a:pt x="0" y="0"/>
                  </a:lnTo>
                  <a:lnTo>
                    <a:pt x="0" y="245363"/>
                  </a:lnTo>
                  <a:lnTo>
                    <a:pt x="728472" y="245363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81524" y="5700267"/>
              <a:ext cx="421005" cy="142240"/>
            </a:xfrm>
            <a:custGeom>
              <a:avLst/>
              <a:gdLst/>
              <a:ahLst/>
              <a:cxnLst/>
              <a:rect l="l" t="t" r="r" b="b"/>
              <a:pathLst>
                <a:path w="421004" h="142239">
                  <a:moveTo>
                    <a:pt x="420624" y="141732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420624" y="1417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33696" y="5643879"/>
            <a:ext cx="728980" cy="245745"/>
          </a:xfrm>
          <a:prstGeom prst="rect">
            <a:avLst/>
          </a:prstGeom>
          <a:ln w="762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12065" marR="167005">
              <a:lnSpc>
                <a:spcPts val="530"/>
              </a:lnSpc>
              <a:spcBef>
                <a:spcPts val="500"/>
              </a:spcBef>
            </a:pPr>
            <a:r>
              <a:rPr sz="550" b="1" spc="-80" dirty="0">
                <a:latin typeface="Times New Roman"/>
                <a:cs typeface="Times New Roman"/>
              </a:rPr>
              <a:t>MANUFACTURI </a:t>
            </a:r>
            <a:r>
              <a:rPr sz="550" b="1" spc="-45" dirty="0">
                <a:latin typeface="Times New Roman"/>
                <a:cs typeface="Times New Roman"/>
              </a:rPr>
              <a:t>NG  </a:t>
            </a:r>
            <a:r>
              <a:rPr sz="550" b="1" spc="-55" dirty="0">
                <a:latin typeface="Times New Roman"/>
                <a:cs typeface="Times New Roman"/>
              </a:rPr>
              <a:t>PROTO </a:t>
            </a:r>
            <a:r>
              <a:rPr sz="550" b="1" spc="-30" dirty="0">
                <a:latin typeface="Times New Roman"/>
                <a:cs typeface="Times New Roman"/>
              </a:rPr>
              <a:t>TESTI</a:t>
            </a:r>
            <a:r>
              <a:rPr sz="550" b="1" spc="-50" dirty="0">
                <a:latin typeface="Times New Roman"/>
                <a:cs typeface="Times New Roman"/>
              </a:rPr>
              <a:t> </a:t>
            </a:r>
            <a:r>
              <a:rPr sz="550" b="1" spc="-45" dirty="0">
                <a:latin typeface="Times New Roman"/>
                <a:cs typeface="Times New Roman"/>
              </a:rPr>
              <a:t>NG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75990" y="2209545"/>
            <a:ext cx="3609340" cy="3228340"/>
            <a:chOff x="3475990" y="2209545"/>
            <a:chExt cx="3609340" cy="3228340"/>
          </a:xfrm>
        </p:grpSpPr>
        <p:sp>
          <p:nvSpPr>
            <p:cNvPr id="23" name="object 23"/>
            <p:cNvSpPr/>
            <p:nvPr/>
          </p:nvSpPr>
          <p:spPr>
            <a:xfrm>
              <a:off x="3479800" y="2213355"/>
              <a:ext cx="3601720" cy="3220720"/>
            </a:xfrm>
            <a:custGeom>
              <a:avLst/>
              <a:gdLst/>
              <a:ahLst/>
              <a:cxnLst/>
              <a:rect l="l" t="t" r="r" b="b"/>
              <a:pathLst>
                <a:path w="3601720" h="3220720">
                  <a:moveTo>
                    <a:pt x="3601212" y="0"/>
                  </a:moveTo>
                  <a:lnTo>
                    <a:pt x="3601212" y="3220212"/>
                  </a:lnTo>
                  <a:lnTo>
                    <a:pt x="0" y="3220212"/>
                  </a:lnTo>
                  <a:lnTo>
                    <a:pt x="0" y="0"/>
                  </a:lnTo>
                  <a:lnTo>
                    <a:pt x="3601212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34130" y="2756661"/>
              <a:ext cx="2004060" cy="9631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007864" y="2870327"/>
            <a:ext cx="41402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dirty="0">
                <a:latin typeface="Times New Roman"/>
                <a:cs typeface="Times New Roman"/>
              </a:rPr>
              <a:t>Pr </a:t>
            </a:r>
            <a:r>
              <a:rPr sz="550" spc="-5" dirty="0">
                <a:latin typeface="Times New Roman"/>
                <a:cs typeface="Times New Roman"/>
              </a:rPr>
              <a:t>e l a</a:t>
            </a:r>
            <a:r>
              <a:rPr sz="550" spc="-90" dirty="0">
                <a:latin typeface="Times New Roman"/>
                <a:cs typeface="Times New Roman"/>
              </a:rPr>
              <a:t> </a:t>
            </a:r>
            <a:r>
              <a:rPr sz="550" spc="35" dirty="0">
                <a:latin typeface="Times New Roman"/>
                <a:cs typeface="Times New Roman"/>
              </a:rPr>
              <a:t>yout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12894" y="4129785"/>
            <a:ext cx="1312545" cy="1511935"/>
            <a:chOff x="4612894" y="4129785"/>
            <a:chExt cx="1312545" cy="1511935"/>
          </a:xfrm>
        </p:grpSpPr>
        <p:sp>
          <p:nvSpPr>
            <p:cNvPr id="27" name="object 27"/>
            <p:cNvSpPr/>
            <p:nvPr/>
          </p:nvSpPr>
          <p:spPr>
            <a:xfrm>
              <a:off x="5231638" y="4129785"/>
              <a:ext cx="105156" cy="914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12894" y="4225797"/>
              <a:ext cx="1312164" cy="14157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27676" y="3297047"/>
            <a:ext cx="54356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spc="5" dirty="0">
                <a:latin typeface="Times New Roman"/>
                <a:cs typeface="Times New Roman"/>
              </a:rPr>
              <a:t>Pl </a:t>
            </a:r>
            <a:r>
              <a:rPr sz="550" spc="45" dirty="0">
                <a:latin typeface="Times New Roman"/>
                <a:cs typeface="Times New Roman"/>
              </a:rPr>
              <a:t>ace </a:t>
            </a:r>
            <a:r>
              <a:rPr sz="550" spc="-10" dirty="0">
                <a:latin typeface="Times New Roman"/>
                <a:cs typeface="Times New Roman"/>
              </a:rPr>
              <a:t>&amp; </a:t>
            </a:r>
            <a:r>
              <a:rPr sz="550" spc="5" dirty="0">
                <a:latin typeface="Times New Roman"/>
                <a:cs typeface="Times New Roman"/>
              </a:rPr>
              <a:t>Rout</a:t>
            </a:r>
            <a:r>
              <a:rPr sz="550" spc="-30" dirty="0">
                <a:latin typeface="Times New Roman"/>
                <a:cs typeface="Times New Roman"/>
              </a:rPr>
              <a:t> </a:t>
            </a:r>
            <a:r>
              <a:rPr sz="550" spc="-5" dirty="0">
                <a:latin typeface="Times New Roman"/>
                <a:cs typeface="Times New Roman"/>
              </a:rPr>
              <a:t>e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53000" y="4261739"/>
            <a:ext cx="668020" cy="1765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540"/>
              </a:lnSpc>
              <a:spcBef>
                <a:spcPts val="204"/>
              </a:spcBef>
            </a:pPr>
            <a:r>
              <a:rPr sz="550" spc="20" dirty="0">
                <a:latin typeface="Times New Roman"/>
                <a:cs typeface="Times New Roman"/>
              </a:rPr>
              <a:t>Back </a:t>
            </a:r>
            <a:r>
              <a:rPr sz="550" spc="35" dirty="0">
                <a:latin typeface="Times New Roman"/>
                <a:cs typeface="Times New Roman"/>
              </a:rPr>
              <a:t>annot </a:t>
            </a:r>
            <a:r>
              <a:rPr sz="550" spc="-5" dirty="0">
                <a:latin typeface="Times New Roman"/>
                <a:cs typeface="Times New Roman"/>
              </a:rPr>
              <a:t>a t e t o  </a:t>
            </a:r>
            <a:r>
              <a:rPr sz="550" dirty="0">
                <a:latin typeface="Times New Roman"/>
                <a:cs typeface="Times New Roman"/>
              </a:rPr>
              <a:t>St </a:t>
            </a:r>
            <a:r>
              <a:rPr sz="550" spc="-5" dirty="0">
                <a:latin typeface="Times New Roman"/>
                <a:cs typeface="Times New Roman"/>
              </a:rPr>
              <a:t>a t i c </a:t>
            </a:r>
            <a:r>
              <a:rPr sz="550" spc="-10" dirty="0">
                <a:latin typeface="Times New Roman"/>
                <a:cs typeface="Times New Roman"/>
              </a:rPr>
              <a:t>Ti </a:t>
            </a:r>
            <a:r>
              <a:rPr sz="550" spc="-60" dirty="0">
                <a:latin typeface="Times New Roman"/>
                <a:cs typeface="Times New Roman"/>
              </a:rPr>
              <a:t>mi</a:t>
            </a:r>
            <a:r>
              <a:rPr sz="550" spc="-15" dirty="0">
                <a:latin typeface="Times New Roman"/>
                <a:cs typeface="Times New Roman"/>
              </a:rPr>
              <a:t> </a:t>
            </a:r>
            <a:r>
              <a:rPr sz="550" spc="15" dirty="0">
                <a:latin typeface="Times New Roman"/>
                <a:cs typeface="Times New Roman"/>
              </a:rPr>
              <a:t>ng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66715" y="4668646"/>
            <a:ext cx="347345" cy="1752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220"/>
              </a:spcBef>
            </a:pPr>
            <a:r>
              <a:rPr sz="550" spc="-50" dirty="0">
                <a:latin typeface="Times New Roman"/>
                <a:cs typeface="Times New Roman"/>
              </a:rPr>
              <a:t>De </a:t>
            </a:r>
            <a:r>
              <a:rPr sz="550" spc="-5" dirty="0">
                <a:latin typeface="Times New Roman"/>
                <a:cs typeface="Times New Roman"/>
              </a:rPr>
              <a:t>s i </a:t>
            </a:r>
            <a:r>
              <a:rPr sz="550" spc="20" dirty="0">
                <a:latin typeface="Times New Roman"/>
                <a:cs typeface="Times New Roman"/>
              </a:rPr>
              <a:t>gn  </a:t>
            </a:r>
            <a:r>
              <a:rPr sz="550" spc="-50" dirty="0">
                <a:latin typeface="Times New Roman"/>
                <a:cs typeface="Times New Roman"/>
              </a:rPr>
              <a:t>DRC,</a:t>
            </a:r>
            <a:r>
              <a:rPr sz="550" spc="30" dirty="0">
                <a:latin typeface="Times New Roman"/>
                <a:cs typeface="Times New Roman"/>
              </a:rPr>
              <a:t> </a:t>
            </a:r>
            <a:r>
              <a:rPr sz="550" spc="-40" dirty="0">
                <a:latin typeface="Times New Roman"/>
                <a:cs typeface="Times New Roman"/>
              </a:rPr>
              <a:t>LVS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49596" y="5124322"/>
            <a:ext cx="33337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spc="5" dirty="0">
                <a:latin typeface="Times New Roman"/>
                <a:cs typeface="Times New Roman"/>
              </a:rPr>
              <a:t>Si </a:t>
            </a:r>
            <a:r>
              <a:rPr sz="550" spc="20" dirty="0">
                <a:latin typeface="Times New Roman"/>
                <a:cs typeface="Times New Roman"/>
              </a:rPr>
              <a:t>gn of</a:t>
            </a:r>
            <a:r>
              <a:rPr sz="550" spc="-15" dirty="0">
                <a:latin typeface="Times New Roman"/>
                <a:cs typeface="Times New Roman"/>
              </a:rPr>
              <a:t> </a:t>
            </a:r>
            <a:r>
              <a:rPr sz="550" spc="-5" dirty="0">
                <a:latin typeface="Times New Roman"/>
                <a:cs typeface="Times New Roman"/>
              </a:rPr>
              <a:t>f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477002" y="2331466"/>
            <a:ext cx="348615" cy="168910"/>
            <a:chOff x="5477002" y="2331466"/>
            <a:chExt cx="348615" cy="168910"/>
          </a:xfrm>
        </p:grpSpPr>
        <p:sp>
          <p:nvSpPr>
            <p:cNvPr id="34" name="object 34"/>
            <p:cNvSpPr/>
            <p:nvPr/>
          </p:nvSpPr>
          <p:spPr>
            <a:xfrm>
              <a:off x="5494528" y="2365756"/>
              <a:ext cx="330835" cy="134620"/>
            </a:xfrm>
            <a:custGeom>
              <a:avLst/>
              <a:gdLst/>
              <a:ahLst/>
              <a:cxnLst/>
              <a:rect l="l" t="t" r="r" b="b"/>
              <a:pathLst>
                <a:path w="330835" h="134619">
                  <a:moveTo>
                    <a:pt x="330708" y="71627"/>
                  </a:moveTo>
                  <a:lnTo>
                    <a:pt x="330708" y="60960"/>
                  </a:lnTo>
                  <a:lnTo>
                    <a:pt x="327660" y="57912"/>
                  </a:lnTo>
                  <a:lnTo>
                    <a:pt x="326136" y="51816"/>
                  </a:lnTo>
                  <a:lnTo>
                    <a:pt x="320039" y="42671"/>
                  </a:lnTo>
                  <a:lnTo>
                    <a:pt x="315468" y="39624"/>
                  </a:lnTo>
                  <a:lnTo>
                    <a:pt x="310896" y="35051"/>
                  </a:lnTo>
                  <a:lnTo>
                    <a:pt x="304800" y="30480"/>
                  </a:lnTo>
                  <a:lnTo>
                    <a:pt x="289560" y="22860"/>
                  </a:lnTo>
                  <a:lnTo>
                    <a:pt x="281939" y="19812"/>
                  </a:lnTo>
                  <a:lnTo>
                    <a:pt x="274320" y="15239"/>
                  </a:lnTo>
                  <a:lnTo>
                    <a:pt x="265175" y="12192"/>
                  </a:lnTo>
                  <a:lnTo>
                    <a:pt x="256032" y="10668"/>
                  </a:lnTo>
                  <a:lnTo>
                    <a:pt x="245363" y="7619"/>
                  </a:lnTo>
                  <a:lnTo>
                    <a:pt x="234696" y="6095"/>
                  </a:lnTo>
                  <a:lnTo>
                    <a:pt x="222504" y="3048"/>
                  </a:lnTo>
                  <a:lnTo>
                    <a:pt x="211836" y="3048"/>
                  </a:lnTo>
                  <a:lnTo>
                    <a:pt x="188975" y="0"/>
                  </a:lnTo>
                  <a:lnTo>
                    <a:pt x="141732" y="0"/>
                  </a:lnTo>
                  <a:lnTo>
                    <a:pt x="118872" y="3048"/>
                  </a:lnTo>
                  <a:lnTo>
                    <a:pt x="108204" y="3048"/>
                  </a:lnTo>
                  <a:lnTo>
                    <a:pt x="97536" y="6095"/>
                  </a:lnTo>
                  <a:lnTo>
                    <a:pt x="86868" y="7619"/>
                  </a:lnTo>
                  <a:lnTo>
                    <a:pt x="76200" y="10668"/>
                  </a:lnTo>
                  <a:lnTo>
                    <a:pt x="67056" y="12192"/>
                  </a:lnTo>
                  <a:lnTo>
                    <a:pt x="57912" y="15239"/>
                  </a:lnTo>
                  <a:lnTo>
                    <a:pt x="48768" y="19812"/>
                  </a:lnTo>
                  <a:lnTo>
                    <a:pt x="41148" y="22860"/>
                  </a:lnTo>
                  <a:lnTo>
                    <a:pt x="33527" y="27431"/>
                  </a:lnTo>
                  <a:lnTo>
                    <a:pt x="25908" y="30480"/>
                  </a:lnTo>
                  <a:lnTo>
                    <a:pt x="21336" y="35051"/>
                  </a:lnTo>
                  <a:lnTo>
                    <a:pt x="15239" y="39624"/>
                  </a:lnTo>
                  <a:lnTo>
                    <a:pt x="10668" y="42671"/>
                  </a:lnTo>
                  <a:lnTo>
                    <a:pt x="4572" y="51816"/>
                  </a:lnTo>
                  <a:lnTo>
                    <a:pt x="3048" y="57912"/>
                  </a:lnTo>
                  <a:lnTo>
                    <a:pt x="1524" y="60960"/>
                  </a:lnTo>
                  <a:lnTo>
                    <a:pt x="0" y="67056"/>
                  </a:lnTo>
                  <a:lnTo>
                    <a:pt x="4572" y="80771"/>
                  </a:lnTo>
                  <a:lnTo>
                    <a:pt x="10668" y="89916"/>
                  </a:lnTo>
                  <a:lnTo>
                    <a:pt x="15239" y="94487"/>
                  </a:lnTo>
                  <a:lnTo>
                    <a:pt x="21336" y="97536"/>
                  </a:lnTo>
                  <a:lnTo>
                    <a:pt x="25908" y="102107"/>
                  </a:lnTo>
                  <a:lnTo>
                    <a:pt x="33527" y="106680"/>
                  </a:lnTo>
                  <a:lnTo>
                    <a:pt x="41148" y="109727"/>
                  </a:lnTo>
                  <a:lnTo>
                    <a:pt x="48768" y="114300"/>
                  </a:lnTo>
                  <a:lnTo>
                    <a:pt x="57912" y="115824"/>
                  </a:lnTo>
                  <a:lnTo>
                    <a:pt x="67056" y="120395"/>
                  </a:lnTo>
                  <a:lnTo>
                    <a:pt x="76200" y="121919"/>
                  </a:lnTo>
                  <a:lnTo>
                    <a:pt x="97536" y="128016"/>
                  </a:lnTo>
                  <a:lnTo>
                    <a:pt x="118872" y="131063"/>
                  </a:lnTo>
                  <a:lnTo>
                    <a:pt x="131063" y="131063"/>
                  </a:lnTo>
                  <a:lnTo>
                    <a:pt x="153924" y="134112"/>
                  </a:lnTo>
                  <a:lnTo>
                    <a:pt x="176784" y="134112"/>
                  </a:lnTo>
                  <a:lnTo>
                    <a:pt x="201168" y="131063"/>
                  </a:lnTo>
                  <a:lnTo>
                    <a:pt x="211836" y="131063"/>
                  </a:lnTo>
                  <a:lnTo>
                    <a:pt x="234696" y="128016"/>
                  </a:lnTo>
                  <a:lnTo>
                    <a:pt x="256032" y="121919"/>
                  </a:lnTo>
                  <a:lnTo>
                    <a:pt x="265175" y="120395"/>
                  </a:lnTo>
                  <a:lnTo>
                    <a:pt x="274320" y="115824"/>
                  </a:lnTo>
                  <a:lnTo>
                    <a:pt x="281939" y="114300"/>
                  </a:lnTo>
                  <a:lnTo>
                    <a:pt x="289560" y="109727"/>
                  </a:lnTo>
                  <a:lnTo>
                    <a:pt x="298704" y="106680"/>
                  </a:lnTo>
                  <a:lnTo>
                    <a:pt x="310896" y="97536"/>
                  </a:lnTo>
                  <a:lnTo>
                    <a:pt x="315468" y="94487"/>
                  </a:lnTo>
                  <a:lnTo>
                    <a:pt x="320039" y="89916"/>
                  </a:lnTo>
                  <a:lnTo>
                    <a:pt x="326136" y="80771"/>
                  </a:lnTo>
                  <a:lnTo>
                    <a:pt x="327660" y="7620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80812" y="2335276"/>
              <a:ext cx="330835" cy="134620"/>
            </a:xfrm>
            <a:custGeom>
              <a:avLst/>
              <a:gdLst/>
              <a:ahLst/>
              <a:cxnLst/>
              <a:rect l="l" t="t" r="r" b="b"/>
              <a:pathLst>
                <a:path w="330835" h="134619">
                  <a:moveTo>
                    <a:pt x="330708" y="70103"/>
                  </a:moveTo>
                  <a:lnTo>
                    <a:pt x="330708" y="60959"/>
                  </a:lnTo>
                  <a:lnTo>
                    <a:pt x="327660" y="51815"/>
                  </a:lnTo>
                  <a:lnTo>
                    <a:pt x="289560" y="21335"/>
                  </a:lnTo>
                  <a:lnTo>
                    <a:pt x="245363" y="7619"/>
                  </a:lnTo>
                  <a:lnTo>
                    <a:pt x="233172" y="6095"/>
                  </a:lnTo>
                  <a:lnTo>
                    <a:pt x="224027" y="3047"/>
                  </a:lnTo>
                  <a:lnTo>
                    <a:pt x="199643" y="0"/>
                  </a:lnTo>
                  <a:lnTo>
                    <a:pt x="129539" y="0"/>
                  </a:lnTo>
                  <a:lnTo>
                    <a:pt x="108203" y="3047"/>
                  </a:lnTo>
                  <a:lnTo>
                    <a:pt x="96012" y="6095"/>
                  </a:lnTo>
                  <a:lnTo>
                    <a:pt x="76200" y="9143"/>
                  </a:lnTo>
                  <a:lnTo>
                    <a:pt x="65532" y="12191"/>
                  </a:lnTo>
                  <a:lnTo>
                    <a:pt x="56387" y="15239"/>
                  </a:lnTo>
                  <a:lnTo>
                    <a:pt x="41148" y="21335"/>
                  </a:lnTo>
                  <a:lnTo>
                    <a:pt x="25908" y="30479"/>
                  </a:lnTo>
                  <a:lnTo>
                    <a:pt x="19812" y="33527"/>
                  </a:lnTo>
                  <a:lnTo>
                    <a:pt x="10667" y="42671"/>
                  </a:lnTo>
                  <a:lnTo>
                    <a:pt x="1524" y="56387"/>
                  </a:lnTo>
                  <a:lnTo>
                    <a:pt x="1524" y="60959"/>
                  </a:lnTo>
                  <a:lnTo>
                    <a:pt x="0" y="67055"/>
                  </a:lnTo>
                  <a:lnTo>
                    <a:pt x="1524" y="70103"/>
                  </a:lnTo>
                  <a:lnTo>
                    <a:pt x="1524" y="76199"/>
                  </a:lnTo>
                  <a:lnTo>
                    <a:pt x="10667" y="89915"/>
                  </a:lnTo>
                  <a:lnTo>
                    <a:pt x="56387" y="115823"/>
                  </a:lnTo>
                  <a:lnTo>
                    <a:pt x="86867" y="124967"/>
                  </a:lnTo>
                  <a:lnTo>
                    <a:pt x="96012" y="128015"/>
                  </a:lnTo>
                  <a:lnTo>
                    <a:pt x="108203" y="128015"/>
                  </a:lnTo>
                  <a:lnTo>
                    <a:pt x="118872" y="131063"/>
                  </a:lnTo>
                  <a:lnTo>
                    <a:pt x="129539" y="131063"/>
                  </a:lnTo>
                  <a:lnTo>
                    <a:pt x="153924" y="134111"/>
                  </a:lnTo>
                  <a:lnTo>
                    <a:pt x="176784" y="134111"/>
                  </a:lnTo>
                  <a:lnTo>
                    <a:pt x="199643" y="131063"/>
                  </a:lnTo>
                  <a:lnTo>
                    <a:pt x="211836" y="131063"/>
                  </a:lnTo>
                  <a:lnTo>
                    <a:pt x="224027" y="128015"/>
                  </a:lnTo>
                  <a:lnTo>
                    <a:pt x="233172" y="128015"/>
                  </a:lnTo>
                  <a:lnTo>
                    <a:pt x="245363" y="124967"/>
                  </a:lnTo>
                  <a:lnTo>
                    <a:pt x="281939" y="112775"/>
                  </a:lnTo>
                  <a:lnTo>
                    <a:pt x="304800" y="103631"/>
                  </a:lnTo>
                  <a:lnTo>
                    <a:pt x="309372" y="99059"/>
                  </a:lnTo>
                  <a:lnTo>
                    <a:pt x="315467" y="94487"/>
                  </a:lnTo>
                  <a:lnTo>
                    <a:pt x="324612" y="85343"/>
                  </a:lnTo>
                  <a:lnTo>
                    <a:pt x="327660" y="80771"/>
                  </a:lnTo>
                  <a:lnTo>
                    <a:pt x="329184" y="76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80812" y="2335276"/>
              <a:ext cx="330835" cy="134620"/>
            </a:xfrm>
            <a:custGeom>
              <a:avLst/>
              <a:gdLst/>
              <a:ahLst/>
              <a:cxnLst/>
              <a:rect l="l" t="t" r="r" b="b"/>
              <a:pathLst>
                <a:path w="330835" h="134619">
                  <a:moveTo>
                    <a:pt x="330708" y="67055"/>
                  </a:moveTo>
                  <a:lnTo>
                    <a:pt x="330708" y="60959"/>
                  </a:lnTo>
                  <a:lnTo>
                    <a:pt x="327660" y="51815"/>
                  </a:lnTo>
                  <a:lnTo>
                    <a:pt x="289560" y="21335"/>
                  </a:lnTo>
                  <a:lnTo>
                    <a:pt x="245363" y="7619"/>
                  </a:lnTo>
                  <a:lnTo>
                    <a:pt x="233172" y="6095"/>
                  </a:lnTo>
                  <a:lnTo>
                    <a:pt x="224027" y="3047"/>
                  </a:lnTo>
                  <a:lnTo>
                    <a:pt x="199643" y="0"/>
                  </a:lnTo>
                  <a:lnTo>
                    <a:pt x="129539" y="0"/>
                  </a:lnTo>
                  <a:lnTo>
                    <a:pt x="108203" y="3047"/>
                  </a:lnTo>
                  <a:lnTo>
                    <a:pt x="96012" y="6095"/>
                  </a:lnTo>
                  <a:lnTo>
                    <a:pt x="86867" y="7619"/>
                  </a:lnTo>
                  <a:lnTo>
                    <a:pt x="41148" y="21335"/>
                  </a:lnTo>
                  <a:lnTo>
                    <a:pt x="25908" y="30479"/>
                  </a:lnTo>
                  <a:lnTo>
                    <a:pt x="19812" y="33527"/>
                  </a:lnTo>
                  <a:lnTo>
                    <a:pt x="10667" y="42671"/>
                  </a:lnTo>
                  <a:lnTo>
                    <a:pt x="1524" y="56387"/>
                  </a:lnTo>
                  <a:lnTo>
                    <a:pt x="1524" y="60959"/>
                  </a:lnTo>
                  <a:lnTo>
                    <a:pt x="0" y="67055"/>
                  </a:lnTo>
                  <a:lnTo>
                    <a:pt x="1524" y="70103"/>
                  </a:lnTo>
                  <a:lnTo>
                    <a:pt x="1524" y="76199"/>
                  </a:lnTo>
                  <a:lnTo>
                    <a:pt x="10667" y="89915"/>
                  </a:lnTo>
                  <a:lnTo>
                    <a:pt x="56387" y="115823"/>
                  </a:lnTo>
                  <a:lnTo>
                    <a:pt x="86867" y="124967"/>
                  </a:lnTo>
                  <a:lnTo>
                    <a:pt x="96012" y="128015"/>
                  </a:lnTo>
                  <a:lnTo>
                    <a:pt x="108203" y="128015"/>
                  </a:lnTo>
                  <a:lnTo>
                    <a:pt x="118872" y="131063"/>
                  </a:lnTo>
                  <a:lnTo>
                    <a:pt x="129539" y="131063"/>
                  </a:lnTo>
                  <a:lnTo>
                    <a:pt x="153924" y="134111"/>
                  </a:lnTo>
                  <a:lnTo>
                    <a:pt x="176784" y="134111"/>
                  </a:lnTo>
                  <a:lnTo>
                    <a:pt x="188975" y="132587"/>
                  </a:lnTo>
                  <a:lnTo>
                    <a:pt x="199643" y="131063"/>
                  </a:lnTo>
                  <a:lnTo>
                    <a:pt x="211836" y="131063"/>
                  </a:lnTo>
                  <a:lnTo>
                    <a:pt x="224027" y="128015"/>
                  </a:lnTo>
                  <a:lnTo>
                    <a:pt x="233172" y="128015"/>
                  </a:lnTo>
                  <a:lnTo>
                    <a:pt x="245363" y="124967"/>
                  </a:lnTo>
                  <a:lnTo>
                    <a:pt x="281939" y="112775"/>
                  </a:lnTo>
                  <a:lnTo>
                    <a:pt x="304800" y="103631"/>
                  </a:lnTo>
                  <a:lnTo>
                    <a:pt x="309372" y="99059"/>
                  </a:lnTo>
                  <a:lnTo>
                    <a:pt x="315467" y="94487"/>
                  </a:lnTo>
                  <a:lnTo>
                    <a:pt x="324612" y="85343"/>
                  </a:lnTo>
                  <a:lnTo>
                    <a:pt x="327660" y="80771"/>
                  </a:lnTo>
                  <a:lnTo>
                    <a:pt x="329184" y="76199"/>
                  </a:lnTo>
                  <a:lnTo>
                    <a:pt x="330708" y="70103"/>
                  </a:lnTo>
                  <a:lnTo>
                    <a:pt x="330708" y="67055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538215" y="2344813"/>
            <a:ext cx="183515" cy="1365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400"/>
              </a:lnSpc>
              <a:spcBef>
                <a:spcPts val="175"/>
              </a:spcBef>
            </a:pPr>
            <a:r>
              <a:rPr sz="400" i="1" dirty="0">
                <a:latin typeface="Times New Roman"/>
                <a:cs typeface="Times New Roman"/>
              </a:rPr>
              <a:t>S</a:t>
            </a:r>
            <a:r>
              <a:rPr sz="400" i="1" spc="-15" dirty="0">
                <a:latin typeface="Times New Roman"/>
                <a:cs typeface="Times New Roman"/>
              </a:rPr>
              <a:t>c</a:t>
            </a:r>
            <a:r>
              <a:rPr sz="400" i="1" dirty="0">
                <a:latin typeface="Times New Roman"/>
                <a:cs typeface="Times New Roman"/>
              </a:rPr>
              <a:t>he</a:t>
            </a:r>
            <a:r>
              <a:rPr sz="400" i="1" spc="-5" dirty="0">
                <a:latin typeface="Times New Roman"/>
                <a:cs typeface="Times New Roman"/>
              </a:rPr>
              <a:t>ma  </a:t>
            </a:r>
            <a:r>
              <a:rPr sz="400" i="1" spc="-10" dirty="0">
                <a:latin typeface="Times New Roman"/>
                <a:cs typeface="Times New Roman"/>
              </a:rPr>
              <a:t>Netlist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49214" y="3742690"/>
            <a:ext cx="188975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471159" y="2504465"/>
            <a:ext cx="70929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20" dirty="0">
                <a:latin typeface="Times New Roman"/>
                <a:cs typeface="Times New Roman"/>
              </a:rPr>
              <a:t>Desi </a:t>
            </a:r>
            <a:r>
              <a:rPr sz="550" i="1" spc="25" dirty="0">
                <a:latin typeface="Times New Roman"/>
                <a:cs typeface="Times New Roman"/>
              </a:rPr>
              <a:t>gn, </a:t>
            </a:r>
            <a:r>
              <a:rPr sz="550" i="1" spc="-5" dirty="0">
                <a:latin typeface="Times New Roman"/>
                <a:cs typeface="Times New Roman"/>
              </a:rPr>
              <a:t>t </a:t>
            </a:r>
            <a:r>
              <a:rPr sz="550" i="1" spc="55" dirty="0">
                <a:latin typeface="Times New Roman"/>
                <a:cs typeface="Times New Roman"/>
              </a:rPr>
              <a:t>est </a:t>
            </a:r>
            <a:r>
              <a:rPr sz="550" i="1" spc="25" dirty="0">
                <a:latin typeface="Times New Roman"/>
                <a:cs typeface="Times New Roman"/>
              </a:rPr>
              <a:t>dat</a:t>
            </a:r>
            <a:r>
              <a:rPr sz="550" i="1" spc="-70" dirty="0">
                <a:latin typeface="Times New Roman"/>
                <a:cs typeface="Times New Roman"/>
              </a:rPr>
              <a:t> </a:t>
            </a:r>
            <a:r>
              <a:rPr sz="550" i="1" spc="-5" dirty="0">
                <a:latin typeface="Times New Roman"/>
                <a:cs typeface="Times New Roman"/>
              </a:rPr>
              <a:t>a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79594" y="3479824"/>
            <a:ext cx="25146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-60" dirty="0">
                <a:latin typeface="Times New Roman"/>
                <a:cs typeface="Times New Roman"/>
              </a:rPr>
              <a:t>GDS </a:t>
            </a:r>
            <a:r>
              <a:rPr sz="550" i="1" spc="-5" dirty="0">
                <a:latin typeface="Times New Roman"/>
                <a:cs typeface="Times New Roman"/>
              </a:rPr>
              <a:t>I</a:t>
            </a:r>
            <a:r>
              <a:rPr sz="550" i="1" spc="-15" dirty="0">
                <a:latin typeface="Times New Roman"/>
                <a:cs typeface="Times New Roman"/>
              </a:rPr>
              <a:t> </a:t>
            </a:r>
            <a:r>
              <a:rPr sz="550" i="1" spc="-5" dirty="0"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88891" y="2964713"/>
            <a:ext cx="58737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35" dirty="0">
                <a:latin typeface="Times New Roman"/>
                <a:cs typeface="Times New Roman"/>
              </a:rPr>
              <a:t>Vendors </a:t>
            </a:r>
            <a:r>
              <a:rPr sz="550" i="1" spc="20" dirty="0">
                <a:latin typeface="Times New Roman"/>
                <a:cs typeface="Times New Roman"/>
              </a:rPr>
              <a:t>Desi</a:t>
            </a:r>
            <a:r>
              <a:rPr sz="550" i="1" spc="65" dirty="0">
                <a:latin typeface="Times New Roman"/>
                <a:cs typeface="Times New Roman"/>
              </a:rPr>
              <a:t> </a:t>
            </a:r>
            <a:r>
              <a:rPr sz="550" i="1" spc="15" dirty="0">
                <a:latin typeface="Times New Roman"/>
                <a:cs typeface="Times New Roman"/>
              </a:rPr>
              <a:t>gn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738371" y="3419221"/>
            <a:ext cx="384810" cy="31813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9539" marR="25400" indent="39370">
              <a:lnSpc>
                <a:spcPts val="400"/>
              </a:lnSpc>
              <a:spcBef>
                <a:spcPts val="175"/>
              </a:spcBef>
            </a:pPr>
            <a:r>
              <a:rPr sz="400" i="1" spc="-10" dirty="0">
                <a:latin typeface="Times New Roman"/>
                <a:cs typeface="Times New Roman"/>
              </a:rPr>
              <a:t>Target  t</a:t>
            </a:r>
            <a:r>
              <a:rPr sz="400" i="1" spc="-5" dirty="0">
                <a:latin typeface="Times New Roman"/>
                <a:cs typeface="Times New Roman"/>
              </a:rPr>
              <a:t>ec</a:t>
            </a:r>
            <a:r>
              <a:rPr sz="400" i="1" spc="-15" dirty="0">
                <a:latin typeface="Times New Roman"/>
                <a:cs typeface="Times New Roman"/>
              </a:rPr>
              <a:t>h</a:t>
            </a:r>
            <a:r>
              <a:rPr sz="400" i="1" spc="-5" dirty="0">
                <a:latin typeface="Times New Roman"/>
                <a:cs typeface="Times New Roman"/>
              </a:rPr>
              <a:t>no</a:t>
            </a:r>
            <a:r>
              <a:rPr sz="400" i="1" spc="-10" dirty="0">
                <a:latin typeface="Times New Roman"/>
                <a:cs typeface="Times New Roman"/>
              </a:rPr>
              <a:t>l</a:t>
            </a:r>
            <a:r>
              <a:rPr sz="400" i="1" dirty="0">
                <a:latin typeface="Times New Roman"/>
                <a:cs typeface="Times New Roman"/>
              </a:rPr>
              <a:t>o</a:t>
            </a:r>
            <a:r>
              <a:rPr sz="400" i="1" spc="-15" dirty="0">
                <a:latin typeface="Times New Roman"/>
                <a:cs typeface="Times New Roman"/>
              </a:rPr>
              <a:t>gy</a:t>
            </a: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ts val="595"/>
              </a:lnSpc>
              <a:spcBef>
                <a:spcPts val="240"/>
              </a:spcBef>
            </a:pPr>
            <a:r>
              <a:rPr sz="550" i="1" spc="15" dirty="0">
                <a:latin typeface="Times New Roman"/>
                <a:cs typeface="Times New Roman"/>
              </a:rPr>
              <a:t>Tar</a:t>
            </a:r>
            <a:r>
              <a:rPr sz="550" i="1" spc="-35" dirty="0">
                <a:latin typeface="Times New Roman"/>
                <a:cs typeface="Times New Roman"/>
              </a:rPr>
              <a:t> </a:t>
            </a:r>
            <a:r>
              <a:rPr sz="550" i="1" spc="35" dirty="0">
                <a:latin typeface="Times New Roman"/>
                <a:cs typeface="Times New Roman"/>
              </a:rPr>
              <a:t>get</a:t>
            </a:r>
            <a:endParaRPr sz="550">
              <a:latin typeface="Times New Roman"/>
              <a:cs typeface="Times New Roman"/>
            </a:endParaRPr>
          </a:p>
          <a:p>
            <a:pPr marL="215265">
              <a:lnSpc>
                <a:spcPts val="595"/>
              </a:lnSpc>
            </a:pPr>
            <a:r>
              <a:rPr sz="550" i="1" spc="25" dirty="0">
                <a:latin typeface="Times New Roman"/>
                <a:cs typeface="Times New Roman"/>
              </a:rPr>
              <a:t>dat</a:t>
            </a:r>
            <a:r>
              <a:rPr sz="550" i="1" spc="-35" dirty="0">
                <a:latin typeface="Times New Roman"/>
                <a:cs typeface="Times New Roman"/>
              </a:rPr>
              <a:t> </a:t>
            </a:r>
            <a:r>
              <a:rPr sz="550" i="1" spc="-5" dirty="0">
                <a:latin typeface="Times New Roman"/>
                <a:cs typeface="Times New Roman"/>
              </a:rPr>
              <a:t>a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970778" y="3671061"/>
            <a:ext cx="283210" cy="229870"/>
            <a:chOff x="5970778" y="3671061"/>
            <a:chExt cx="283210" cy="229870"/>
          </a:xfrm>
        </p:grpSpPr>
        <p:sp>
          <p:nvSpPr>
            <p:cNvPr id="44" name="object 44"/>
            <p:cNvSpPr/>
            <p:nvPr/>
          </p:nvSpPr>
          <p:spPr>
            <a:xfrm>
              <a:off x="5992876" y="3717543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4" y="28956"/>
                  </a:moveTo>
                  <a:lnTo>
                    <a:pt x="259080" y="27432"/>
                  </a:lnTo>
                  <a:lnTo>
                    <a:pt x="259080" y="25908"/>
                  </a:lnTo>
                  <a:lnTo>
                    <a:pt x="252984" y="19812"/>
                  </a:lnTo>
                  <a:lnTo>
                    <a:pt x="249936" y="18288"/>
                  </a:lnTo>
                  <a:lnTo>
                    <a:pt x="245364" y="16764"/>
                  </a:lnTo>
                  <a:lnTo>
                    <a:pt x="240792" y="13716"/>
                  </a:lnTo>
                  <a:lnTo>
                    <a:pt x="228600" y="10668"/>
                  </a:lnTo>
                  <a:lnTo>
                    <a:pt x="220980" y="7620"/>
                  </a:lnTo>
                  <a:lnTo>
                    <a:pt x="213360" y="7620"/>
                  </a:lnTo>
                  <a:lnTo>
                    <a:pt x="204216" y="4572"/>
                  </a:lnTo>
                  <a:lnTo>
                    <a:pt x="195072" y="4572"/>
                  </a:lnTo>
                  <a:lnTo>
                    <a:pt x="176784" y="1524"/>
                  </a:lnTo>
                  <a:lnTo>
                    <a:pt x="156972" y="1524"/>
                  </a:lnTo>
                  <a:lnTo>
                    <a:pt x="146304" y="0"/>
                  </a:lnTo>
                  <a:lnTo>
                    <a:pt x="114300" y="0"/>
                  </a:lnTo>
                  <a:lnTo>
                    <a:pt x="103632" y="1524"/>
                  </a:lnTo>
                  <a:lnTo>
                    <a:pt x="83820" y="1524"/>
                  </a:lnTo>
                  <a:lnTo>
                    <a:pt x="65532" y="4572"/>
                  </a:lnTo>
                  <a:lnTo>
                    <a:pt x="56388" y="4572"/>
                  </a:lnTo>
                  <a:lnTo>
                    <a:pt x="48768" y="7620"/>
                  </a:lnTo>
                  <a:lnTo>
                    <a:pt x="39624" y="7620"/>
                  </a:lnTo>
                  <a:lnTo>
                    <a:pt x="33528" y="10668"/>
                  </a:lnTo>
                  <a:lnTo>
                    <a:pt x="25908" y="12192"/>
                  </a:lnTo>
                  <a:lnTo>
                    <a:pt x="19812" y="13716"/>
                  </a:lnTo>
                  <a:lnTo>
                    <a:pt x="15240" y="16764"/>
                  </a:lnTo>
                  <a:lnTo>
                    <a:pt x="6096" y="19812"/>
                  </a:lnTo>
                  <a:lnTo>
                    <a:pt x="3048" y="22860"/>
                  </a:lnTo>
                  <a:lnTo>
                    <a:pt x="1524" y="25908"/>
                  </a:lnTo>
                  <a:lnTo>
                    <a:pt x="0" y="27432"/>
                  </a:lnTo>
                  <a:lnTo>
                    <a:pt x="0" y="28956"/>
                  </a:lnTo>
                  <a:lnTo>
                    <a:pt x="0" y="156972"/>
                  </a:lnTo>
                  <a:lnTo>
                    <a:pt x="6096" y="163068"/>
                  </a:lnTo>
                  <a:lnTo>
                    <a:pt x="9144" y="164592"/>
                  </a:lnTo>
                  <a:lnTo>
                    <a:pt x="13716" y="166116"/>
                  </a:lnTo>
                  <a:lnTo>
                    <a:pt x="18288" y="169164"/>
                  </a:lnTo>
                  <a:lnTo>
                    <a:pt x="24384" y="170688"/>
                  </a:lnTo>
                  <a:lnTo>
                    <a:pt x="32004" y="172212"/>
                  </a:lnTo>
                  <a:lnTo>
                    <a:pt x="39624" y="175260"/>
                  </a:lnTo>
                  <a:lnTo>
                    <a:pt x="47244" y="175260"/>
                  </a:lnTo>
                  <a:lnTo>
                    <a:pt x="54864" y="178308"/>
                  </a:lnTo>
                  <a:lnTo>
                    <a:pt x="64008" y="178308"/>
                  </a:lnTo>
                  <a:lnTo>
                    <a:pt x="83820" y="181356"/>
                  </a:lnTo>
                  <a:lnTo>
                    <a:pt x="103632" y="181356"/>
                  </a:lnTo>
                  <a:lnTo>
                    <a:pt x="112776" y="182880"/>
                  </a:lnTo>
                  <a:lnTo>
                    <a:pt x="144780" y="182880"/>
                  </a:lnTo>
                  <a:lnTo>
                    <a:pt x="155448" y="181356"/>
                  </a:lnTo>
                  <a:lnTo>
                    <a:pt x="175260" y="181356"/>
                  </a:lnTo>
                  <a:lnTo>
                    <a:pt x="195072" y="178308"/>
                  </a:lnTo>
                  <a:lnTo>
                    <a:pt x="204216" y="178308"/>
                  </a:lnTo>
                  <a:lnTo>
                    <a:pt x="211836" y="175260"/>
                  </a:lnTo>
                  <a:lnTo>
                    <a:pt x="219456" y="175260"/>
                  </a:lnTo>
                  <a:lnTo>
                    <a:pt x="227076" y="172212"/>
                  </a:lnTo>
                  <a:lnTo>
                    <a:pt x="239268" y="169164"/>
                  </a:lnTo>
                  <a:lnTo>
                    <a:pt x="243840" y="166116"/>
                  </a:lnTo>
                  <a:lnTo>
                    <a:pt x="249936" y="164592"/>
                  </a:lnTo>
                  <a:lnTo>
                    <a:pt x="252984" y="163068"/>
                  </a:lnTo>
                  <a:lnTo>
                    <a:pt x="256032" y="160020"/>
                  </a:lnTo>
                  <a:lnTo>
                    <a:pt x="257556" y="156972"/>
                  </a:lnTo>
                  <a:lnTo>
                    <a:pt x="259080" y="155448"/>
                  </a:lnTo>
                  <a:lnTo>
                    <a:pt x="259080" y="153924"/>
                  </a:lnTo>
                  <a:lnTo>
                    <a:pt x="260604" y="153924"/>
                  </a:lnTo>
                  <a:lnTo>
                    <a:pt x="260604" y="123444"/>
                  </a:lnTo>
                  <a:lnTo>
                    <a:pt x="260604" y="28956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971540" y="3717543"/>
              <a:ext cx="268605" cy="123825"/>
            </a:xfrm>
            <a:custGeom>
              <a:avLst/>
              <a:gdLst/>
              <a:ahLst/>
              <a:cxnLst/>
              <a:rect l="l" t="t" r="r" b="b"/>
              <a:pathLst>
                <a:path w="268604" h="123825">
                  <a:moveTo>
                    <a:pt x="4572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4572" y="123444"/>
                  </a:lnTo>
                  <a:lnTo>
                    <a:pt x="4572" y="0"/>
                  </a:lnTo>
                  <a:close/>
                </a:path>
                <a:path w="268604" h="123825">
                  <a:moveTo>
                    <a:pt x="268224" y="0"/>
                  </a:moveTo>
                  <a:lnTo>
                    <a:pt x="265176" y="0"/>
                  </a:lnTo>
                  <a:lnTo>
                    <a:pt x="265176" y="123444"/>
                  </a:lnTo>
                  <a:lnTo>
                    <a:pt x="268224" y="123444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74588" y="3810507"/>
              <a:ext cx="262255" cy="59690"/>
            </a:xfrm>
            <a:custGeom>
              <a:avLst/>
              <a:gdLst/>
              <a:ahLst/>
              <a:cxnLst/>
              <a:rect l="l" t="t" r="r" b="b"/>
              <a:pathLst>
                <a:path w="262254" h="59689">
                  <a:moveTo>
                    <a:pt x="262127" y="32003"/>
                  </a:moveTo>
                  <a:lnTo>
                    <a:pt x="262127" y="27431"/>
                  </a:lnTo>
                  <a:lnTo>
                    <a:pt x="259079" y="25907"/>
                  </a:lnTo>
                  <a:lnTo>
                    <a:pt x="257556" y="22859"/>
                  </a:lnTo>
                  <a:lnTo>
                    <a:pt x="254508" y="21336"/>
                  </a:lnTo>
                  <a:lnTo>
                    <a:pt x="251460" y="18287"/>
                  </a:lnTo>
                  <a:lnTo>
                    <a:pt x="246887" y="16763"/>
                  </a:lnTo>
                  <a:lnTo>
                    <a:pt x="240791" y="15239"/>
                  </a:lnTo>
                  <a:lnTo>
                    <a:pt x="234696" y="12191"/>
                  </a:lnTo>
                  <a:lnTo>
                    <a:pt x="228600" y="10667"/>
                  </a:lnTo>
                  <a:lnTo>
                    <a:pt x="220979" y="9143"/>
                  </a:lnTo>
                  <a:lnTo>
                    <a:pt x="213360" y="6095"/>
                  </a:lnTo>
                  <a:lnTo>
                    <a:pt x="205739" y="6095"/>
                  </a:lnTo>
                  <a:lnTo>
                    <a:pt x="185927" y="3047"/>
                  </a:lnTo>
                  <a:lnTo>
                    <a:pt x="176784" y="3047"/>
                  </a:lnTo>
                  <a:lnTo>
                    <a:pt x="167639" y="1524"/>
                  </a:lnTo>
                  <a:lnTo>
                    <a:pt x="158496" y="1524"/>
                  </a:lnTo>
                  <a:lnTo>
                    <a:pt x="146303" y="0"/>
                  </a:lnTo>
                  <a:lnTo>
                    <a:pt x="115824" y="0"/>
                  </a:lnTo>
                  <a:lnTo>
                    <a:pt x="105156" y="1524"/>
                  </a:lnTo>
                  <a:lnTo>
                    <a:pt x="94487" y="1524"/>
                  </a:lnTo>
                  <a:lnTo>
                    <a:pt x="85344" y="3047"/>
                  </a:lnTo>
                  <a:lnTo>
                    <a:pt x="76200" y="3047"/>
                  </a:lnTo>
                  <a:lnTo>
                    <a:pt x="57912" y="6095"/>
                  </a:lnTo>
                  <a:lnTo>
                    <a:pt x="48767" y="6095"/>
                  </a:lnTo>
                  <a:lnTo>
                    <a:pt x="41148" y="9143"/>
                  </a:lnTo>
                  <a:lnTo>
                    <a:pt x="33527" y="10667"/>
                  </a:lnTo>
                  <a:lnTo>
                    <a:pt x="27432" y="12191"/>
                  </a:lnTo>
                  <a:lnTo>
                    <a:pt x="21336" y="15239"/>
                  </a:lnTo>
                  <a:lnTo>
                    <a:pt x="15239" y="16763"/>
                  </a:lnTo>
                  <a:lnTo>
                    <a:pt x="12191" y="18287"/>
                  </a:lnTo>
                  <a:lnTo>
                    <a:pt x="7620" y="21336"/>
                  </a:lnTo>
                  <a:lnTo>
                    <a:pt x="4572" y="22859"/>
                  </a:lnTo>
                  <a:lnTo>
                    <a:pt x="3048" y="25907"/>
                  </a:lnTo>
                  <a:lnTo>
                    <a:pt x="1524" y="27431"/>
                  </a:lnTo>
                  <a:lnTo>
                    <a:pt x="0" y="30479"/>
                  </a:lnTo>
                  <a:lnTo>
                    <a:pt x="1524" y="32003"/>
                  </a:lnTo>
                  <a:lnTo>
                    <a:pt x="3048" y="35051"/>
                  </a:lnTo>
                  <a:lnTo>
                    <a:pt x="7620" y="39624"/>
                  </a:lnTo>
                  <a:lnTo>
                    <a:pt x="12191" y="42671"/>
                  </a:lnTo>
                  <a:lnTo>
                    <a:pt x="15239" y="44195"/>
                  </a:lnTo>
                  <a:lnTo>
                    <a:pt x="21336" y="45719"/>
                  </a:lnTo>
                  <a:lnTo>
                    <a:pt x="27432" y="48767"/>
                  </a:lnTo>
                  <a:lnTo>
                    <a:pt x="33527" y="50291"/>
                  </a:lnTo>
                  <a:lnTo>
                    <a:pt x="48767" y="53339"/>
                  </a:lnTo>
                  <a:lnTo>
                    <a:pt x="76200" y="57912"/>
                  </a:lnTo>
                  <a:lnTo>
                    <a:pt x="85344" y="57912"/>
                  </a:lnTo>
                  <a:lnTo>
                    <a:pt x="94487" y="59436"/>
                  </a:lnTo>
                  <a:lnTo>
                    <a:pt x="167639" y="59436"/>
                  </a:lnTo>
                  <a:lnTo>
                    <a:pt x="176784" y="57912"/>
                  </a:lnTo>
                  <a:lnTo>
                    <a:pt x="185927" y="57912"/>
                  </a:lnTo>
                  <a:lnTo>
                    <a:pt x="205739" y="54863"/>
                  </a:lnTo>
                  <a:lnTo>
                    <a:pt x="228600" y="50291"/>
                  </a:lnTo>
                  <a:lnTo>
                    <a:pt x="234696" y="48767"/>
                  </a:lnTo>
                  <a:lnTo>
                    <a:pt x="240791" y="45719"/>
                  </a:lnTo>
                  <a:lnTo>
                    <a:pt x="246887" y="44195"/>
                  </a:lnTo>
                  <a:lnTo>
                    <a:pt x="251460" y="42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74588" y="3810507"/>
              <a:ext cx="262255" cy="59690"/>
            </a:xfrm>
            <a:custGeom>
              <a:avLst/>
              <a:gdLst/>
              <a:ahLst/>
              <a:cxnLst/>
              <a:rect l="l" t="t" r="r" b="b"/>
              <a:pathLst>
                <a:path w="262254" h="59689">
                  <a:moveTo>
                    <a:pt x="262127" y="30479"/>
                  </a:moveTo>
                  <a:lnTo>
                    <a:pt x="262127" y="27431"/>
                  </a:lnTo>
                  <a:lnTo>
                    <a:pt x="259079" y="25907"/>
                  </a:lnTo>
                  <a:lnTo>
                    <a:pt x="257556" y="22859"/>
                  </a:lnTo>
                  <a:lnTo>
                    <a:pt x="254508" y="21336"/>
                  </a:lnTo>
                  <a:lnTo>
                    <a:pt x="251460" y="18287"/>
                  </a:lnTo>
                  <a:lnTo>
                    <a:pt x="246887" y="16763"/>
                  </a:lnTo>
                  <a:lnTo>
                    <a:pt x="240791" y="15239"/>
                  </a:lnTo>
                  <a:lnTo>
                    <a:pt x="234696" y="12191"/>
                  </a:lnTo>
                  <a:lnTo>
                    <a:pt x="228600" y="10667"/>
                  </a:lnTo>
                  <a:lnTo>
                    <a:pt x="220979" y="9143"/>
                  </a:lnTo>
                  <a:lnTo>
                    <a:pt x="213360" y="6095"/>
                  </a:lnTo>
                  <a:lnTo>
                    <a:pt x="205739" y="6095"/>
                  </a:lnTo>
                  <a:lnTo>
                    <a:pt x="195072" y="4571"/>
                  </a:lnTo>
                  <a:lnTo>
                    <a:pt x="185927" y="3047"/>
                  </a:lnTo>
                  <a:lnTo>
                    <a:pt x="176784" y="3047"/>
                  </a:lnTo>
                  <a:lnTo>
                    <a:pt x="167639" y="1524"/>
                  </a:lnTo>
                  <a:lnTo>
                    <a:pt x="158496" y="1524"/>
                  </a:lnTo>
                  <a:lnTo>
                    <a:pt x="146303" y="0"/>
                  </a:lnTo>
                  <a:lnTo>
                    <a:pt x="115824" y="0"/>
                  </a:lnTo>
                  <a:lnTo>
                    <a:pt x="105156" y="1524"/>
                  </a:lnTo>
                  <a:lnTo>
                    <a:pt x="94487" y="1524"/>
                  </a:lnTo>
                  <a:lnTo>
                    <a:pt x="85344" y="3047"/>
                  </a:lnTo>
                  <a:lnTo>
                    <a:pt x="76200" y="3047"/>
                  </a:lnTo>
                  <a:lnTo>
                    <a:pt x="57912" y="6095"/>
                  </a:lnTo>
                  <a:lnTo>
                    <a:pt x="48767" y="6095"/>
                  </a:lnTo>
                  <a:lnTo>
                    <a:pt x="41148" y="9143"/>
                  </a:lnTo>
                  <a:lnTo>
                    <a:pt x="33527" y="10667"/>
                  </a:lnTo>
                  <a:lnTo>
                    <a:pt x="27432" y="12191"/>
                  </a:lnTo>
                  <a:lnTo>
                    <a:pt x="21336" y="15239"/>
                  </a:lnTo>
                  <a:lnTo>
                    <a:pt x="15239" y="16763"/>
                  </a:lnTo>
                  <a:lnTo>
                    <a:pt x="12191" y="18287"/>
                  </a:lnTo>
                  <a:lnTo>
                    <a:pt x="7620" y="21336"/>
                  </a:lnTo>
                  <a:lnTo>
                    <a:pt x="4572" y="22859"/>
                  </a:lnTo>
                  <a:lnTo>
                    <a:pt x="3048" y="25907"/>
                  </a:lnTo>
                  <a:lnTo>
                    <a:pt x="1524" y="27431"/>
                  </a:lnTo>
                  <a:lnTo>
                    <a:pt x="0" y="30479"/>
                  </a:lnTo>
                  <a:lnTo>
                    <a:pt x="1524" y="32003"/>
                  </a:lnTo>
                  <a:lnTo>
                    <a:pt x="3048" y="35051"/>
                  </a:lnTo>
                  <a:lnTo>
                    <a:pt x="7620" y="39624"/>
                  </a:lnTo>
                  <a:lnTo>
                    <a:pt x="12191" y="42671"/>
                  </a:lnTo>
                  <a:lnTo>
                    <a:pt x="15239" y="44195"/>
                  </a:lnTo>
                  <a:lnTo>
                    <a:pt x="21336" y="45719"/>
                  </a:lnTo>
                  <a:lnTo>
                    <a:pt x="27432" y="48767"/>
                  </a:lnTo>
                  <a:lnTo>
                    <a:pt x="33527" y="50291"/>
                  </a:lnTo>
                  <a:lnTo>
                    <a:pt x="48767" y="53339"/>
                  </a:lnTo>
                  <a:lnTo>
                    <a:pt x="76200" y="57912"/>
                  </a:lnTo>
                  <a:lnTo>
                    <a:pt x="85344" y="57912"/>
                  </a:lnTo>
                  <a:lnTo>
                    <a:pt x="94487" y="59436"/>
                  </a:lnTo>
                  <a:lnTo>
                    <a:pt x="167639" y="59436"/>
                  </a:lnTo>
                  <a:lnTo>
                    <a:pt x="176784" y="57912"/>
                  </a:lnTo>
                  <a:lnTo>
                    <a:pt x="185927" y="57912"/>
                  </a:lnTo>
                  <a:lnTo>
                    <a:pt x="195072" y="56387"/>
                  </a:lnTo>
                  <a:lnTo>
                    <a:pt x="205739" y="54863"/>
                  </a:lnTo>
                  <a:lnTo>
                    <a:pt x="228600" y="50291"/>
                  </a:lnTo>
                  <a:lnTo>
                    <a:pt x="234696" y="48767"/>
                  </a:lnTo>
                  <a:lnTo>
                    <a:pt x="240791" y="45719"/>
                  </a:lnTo>
                  <a:lnTo>
                    <a:pt x="246887" y="44195"/>
                  </a:lnTo>
                  <a:lnTo>
                    <a:pt x="251460" y="42671"/>
                  </a:lnTo>
                  <a:lnTo>
                    <a:pt x="262127" y="32003"/>
                  </a:lnTo>
                  <a:lnTo>
                    <a:pt x="262127" y="30479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6112" y="3674871"/>
              <a:ext cx="260985" cy="166370"/>
            </a:xfrm>
            <a:custGeom>
              <a:avLst/>
              <a:gdLst/>
              <a:ahLst/>
              <a:cxnLst/>
              <a:rect l="l" t="t" r="r" b="b"/>
              <a:pathLst>
                <a:path w="260985" h="166370">
                  <a:moveTo>
                    <a:pt x="260604" y="27432"/>
                  </a:moveTo>
                  <a:lnTo>
                    <a:pt x="259080" y="24384"/>
                  </a:lnTo>
                  <a:lnTo>
                    <a:pt x="254508" y="19812"/>
                  </a:lnTo>
                  <a:lnTo>
                    <a:pt x="249936" y="18288"/>
                  </a:lnTo>
                  <a:lnTo>
                    <a:pt x="245364" y="15240"/>
                  </a:lnTo>
                  <a:lnTo>
                    <a:pt x="240792" y="13716"/>
                  </a:lnTo>
                  <a:lnTo>
                    <a:pt x="234696" y="10668"/>
                  </a:lnTo>
                  <a:lnTo>
                    <a:pt x="227076" y="10668"/>
                  </a:lnTo>
                  <a:lnTo>
                    <a:pt x="220980" y="7620"/>
                  </a:lnTo>
                  <a:lnTo>
                    <a:pt x="211836" y="6096"/>
                  </a:lnTo>
                  <a:lnTo>
                    <a:pt x="204216" y="4572"/>
                  </a:lnTo>
                  <a:lnTo>
                    <a:pt x="185928" y="1524"/>
                  </a:lnTo>
                  <a:lnTo>
                    <a:pt x="176784" y="1524"/>
                  </a:lnTo>
                  <a:lnTo>
                    <a:pt x="166116" y="0"/>
                  </a:lnTo>
                  <a:lnTo>
                    <a:pt x="94488" y="0"/>
                  </a:lnTo>
                  <a:lnTo>
                    <a:pt x="83820" y="1524"/>
                  </a:lnTo>
                  <a:lnTo>
                    <a:pt x="74676" y="1524"/>
                  </a:lnTo>
                  <a:lnTo>
                    <a:pt x="47244" y="6096"/>
                  </a:lnTo>
                  <a:lnTo>
                    <a:pt x="39624" y="7620"/>
                  </a:lnTo>
                  <a:lnTo>
                    <a:pt x="32004" y="10668"/>
                  </a:lnTo>
                  <a:lnTo>
                    <a:pt x="25908" y="10668"/>
                  </a:lnTo>
                  <a:lnTo>
                    <a:pt x="19812" y="13716"/>
                  </a:lnTo>
                  <a:lnTo>
                    <a:pt x="15240" y="15240"/>
                  </a:lnTo>
                  <a:lnTo>
                    <a:pt x="10668" y="18288"/>
                  </a:lnTo>
                  <a:lnTo>
                    <a:pt x="7620" y="19812"/>
                  </a:lnTo>
                  <a:lnTo>
                    <a:pt x="4572" y="22860"/>
                  </a:lnTo>
                  <a:lnTo>
                    <a:pt x="1524" y="24384"/>
                  </a:lnTo>
                  <a:lnTo>
                    <a:pt x="0" y="27432"/>
                  </a:lnTo>
                  <a:lnTo>
                    <a:pt x="0" y="32004"/>
                  </a:lnTo>
                  <a:lnTo>
                    <a:pt x="1524" y="35052"/>
                  </a:lnTo>
                  <a:lnTo>
                    <a:pt x="7620" y="38100"/>
                  </a:lnTo>
                  <a:lnTo>
                    <a:pt x="10668" y="41148"/>
                  </a:lnTo>
                  <a:lnTo>
                    <a:pt x="12954" y="42672"/>
                  </a:lnTo>
                  <a:lnTo>
                    <a:pt x="0" y="42672"/>
                  </a:lnTo>
                  <a:lnTo>
                    <a:pt x="0" y="166128"/>
                  </a:lnTo>
                  <a:lnTo>
                    <a:pt x="260604" y="166116"/>
                  </a:lnTo>
                  <a:lnTo>
                    <a:pt x="260604" y="42672"/>
                  </a:lnTo>
                  <a:lnTo>
                    <a:pt x="247650" y="42672"/>
                  </a:lnTo>
                  <a:lnTo>
                    <a:pt x="254508" y="38100"/>
                  </a:lnTo>
                  <a:lnTo>
                    <a:pt x="257556" y="36576"/>
                  </a:lnTo>
                  <a:lnTo>
                    <a:pt x="259080" y="35052"/>
                  </a:lnTo>
                  <a:lnTo>
                    <a:pt x="260604" y="32004"/>
                  </a:lnTo>
                  <a:lnTo>
                    <a:pt x="260604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76112" y="3674871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5" h="59689">
                  <a:moveTo>
                    <a:pt x="260603" y="28955"/>
                  </a:moveTo>
                  <a:lnTo>
                    <a:pt x="260603" y="27431"/>
                  </a:lnTo>
                  <a:lnTo>
                    <a:pt x="259079" y="24383"/>
                  </a:lnTo>
                  <a:lnTo>
                    <a:pt x="254508" y="19812"/>
                  </a:lnTo>
                  <a:lnTo>
                    <a:pt x="249936" y="18287"/>
                  </a:lnTo>
                  <a:lnTo>
                    <a:pt x="245363" y="15239"/>
                  </a:lnTo>
                  <a:lnTo>
                    <a:pt x="240791" y="13715"/>
                  </a:lnTo>
                  <a:lnTo>
                    <a:pt x="234696" y="10667"/>
                  </a:lnTo>
                  <a:lnTo>
                    <a:pt x="227075" y="10667"/>
                  </a:lnTo>
                  <a:lnTo>
                    <a:pt x="220979" y="7619"/>
                  </a:lnTo>
                  <a:lnTo>
                    <a:pt x="211836" y="6095"/>
                  </a:lnTo>
                  <a:lnTo>
                    <a:pt x="204215" y="4572"/>
                  </a:lnTo>
                  <a:lnTo>
                    <a:pt x="185927" y="1524"/>
                  </a:lnTo>
                  <a:lnTo>
                    <a:pt x="176784" y="1524"/>
                  </a:lnTo>
                  <a:lnTo>
                    <a:pt x="166115" y="0"/>
                  </a:lnTo>
                  <a:lnTo>
                    <a:pt x="94487" y="0"/>
                  </a:lnTo>
                  <a:lnTo>
                    <a:pt x="83820" y="1524"/>
                  </a:lnTo>
                  <a:lnTo>
                    <a:pt x="74675" y="1524"/>
                  </a:lnTo>
                  <a:lnTo>
                    <a:pt x="47243" y="6095"/>
                  </a:lnTo>
                  <a:lnTo>
                    <a:pt x="39624" y="7619"/>
                  </a:lnTo>
                  <a:lnTo>
                    <a:pt x="32003" y="10667"/>
                  </a:lnTo>
                  <a:lnTo>
                    <a:pt x="25908" y="10667"/>
                  </a:lnTo>
                  <a:lnTo>
                    <a:pt x="19812" y="13715"/>
                  </a:lnTo>
                  <a:lnTo>
                    <a:pt x="15239" y="15239"/>
                  </a:lnTo>
                  <a:lnTo>
                    <a:pt x="10667" y="18287"/>
                  </a:lnTo>
                  <a:lnTo>
                    <a:pt x="7620" y="19812"/>
                  </a:lnTo>
                  <a:lnTo>
                    <a:pt x="4572" y="22860"/>
                  </a:lnTo>
                  <a:lnTo>
                    <a:pt x="1524" y="24383"/>
                  </a:lnTo>
                  <a:lnTo>
                    <a:pt x="0" y="27431"/>
                  </a:lnTo>
                  <a:lnTo>
                    <a:pt x="0" y="32003"/>
                  </a:lnTo>
                  <a:lnTo>
                    <a:pt x="1524" y="35051"/>
                  </a:lnTo>
                  <a:lnTo>
                    <a:pt x="7620" y="38100"/>
                  </a:lnTo>
                  <a:lnTo>
                    <a:pt x="10667" y="41148"/>
                  </a:lnTo>
                  <a:lnTo>
                    <a:pt x="15239" y="44195"/>
                  </a:lnTo>
                  <a:lnTo>
                    <a:pt x="19812" y="45719"/>
                  </a:lnTo>
                  <a:lnTo>
                    <a:pt x="25908" y="47243"/>
                  </a:lnTo>
                  <a:lnTo>
                    <a:pt x="32003" y="50291"/>
                  </a:lnTo>
                  <a:lnTo>
                    <a:pt x="39624" y="50291"/>
                  </a:lnTo>
                  <a:lnTo>
                    <a:pt x="47243" y="53339"/>
                  </a:lnTo>
                  <a:lnTo>
                    <a:pt x="56387" y="53339"/>
                  </a:lnTo>
                  <a:lnTo>
                    <a:pt x="65532" y="56387"/>
                  </a:lnTo>
                  <a:lnTo>
                    <a:pt x="74675" y="56387"/>
                  </a:lnTo>
                  <a:lnTo>
                    <a:pt x="83820" y="57912"/>
                  </a:lnTo>
                  <a:lnTo>
                    <a:pt x="94487" y="59436"/>
                  </a:lnTo>
                  <a:lnTo>
                    <a:pt x="166115" y="59436"/>
                  </a:lnTo>
                  <a:lnTo>
                    <a:pt x="176784" y="57912"/>
                  </a:lnTo>
                  <a:lnTo>
                    <a:pt x="185927" y="56387"/>
                  </a:lnTo>
                  <a:lnTo>
                    <a:pt x="195072" y="56387"/>
                  </a:lnTo>
                  <a:lnTo>
                    <a:pt x="204215" y="53339"/>
                  </a:lnTo>
                  <a:lnTo>
                    <a:pt x="211836" y="53339"/>
                  </a:lnTo>
                  <a:lnTo>
                    <a:pt x="220979" y="50291"/>
                  </a:lnTo>
                  <a:lnTo>
                    <a:pt x="227075" y="50291"/>
                  </a:lnTo>
                  <a:lnTo>
                    <a:pt x="234696" y="47243"/>
                  </a:lnTo>
                  <a:lnTo>
                    <a:pt x="240791" y="45719"/>
                  </a:lnTo>
                  <a:lnTo>
                    <a:pt x="245363" y="44195"/>
                  </a:lnTo>
                  <a:lnTo>
                    <a:pt x="254508" y="38100"/>
                  </a:lnTo>
                  <a:lnTo>
                    <a:pt x="257555" y="36575"/>
                  </a:lnTo>
                  <a:lnTo>
                    <a:pt x="259079" y="35051"/>
                  </a:lnTo>
                  <a:lnTo>
                    <a:pt x="260603" y="32003"/>
                  </a:lnTo>
                  <a:lnTo>
                    <a:pt x="260603" y="28955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71540" y="3717543"/>
              <a:ext cx="268605" cy="123825"/>
            </a:xfrm>
            <a:custGeom>
              <a:avLst/>
              <a:gdLst/>
              <a:ahLst/>
              <a:cxnLst/>
              <a:rect l="l" t="t" r="r" b="b"/>
              <a:pathLst>
                <a:path w="268604" h="123825">
                  <a:moveTo>
                    <a:pt x="7620" y="0"/>
                  </a:moveTo>
                  <a:lnTo>
                    <a:pt x="0" y="0"/>
                  </a:lnTo>
                  <a:lnTo>
                    <a:pt x="0" y="123456"/>
                  </a:lnTo>
                  <a:lnTo>
                    <a:pt x="7620" y="123456"/>
                  </a:lnTo>
                  <a:lnTo>
                    <a:pt x="7620" y="0"/>
                  </a:lnTo>
                  <a:close/>
                </a:path>
                <a:path w="268604" h="123825">
                  <a:moveTo>
                    <a:pt x="268224" y="0"/>
                  </a:moveTo>
                  <a:lnTo>
                    <a:pt x="262128" y="0"/>
                  </a:lnTo>
                  <a:lnTo>
                    <a:pt x="262128" y="123444"/>
                  </a:lnTo>
                  <a:lnTo>
                    <a:pt x="268224" y="123444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992367" y="3748417"/>
            <a:ext cx="240029" cy="1365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52069" marR="5080" indent="-40005">
              <a:lnSpc>
                <a:spcPts val="400"/>
              </a:lnSpc>
              <a:spcBef>
                <a:spcPts val="175"/>
              </a:spcBef>
            </a:pPr>
            <a:r>
              <a:rPr sz="400" i="1" spc="-5" dirty="0">
                <a:latin typeface="Times New Roman"/>
                <a:cs typeface="Times New Roman"/>
              </a:rPr>
              <a:t>s</a:t>
            </a:r>
            <a:r>
              <a:rPr sz="400" i="1" spc="-10" dirty="0">
                <a:latin typeface="Times New Roman"/>
                <a:cs typeface="Times New Roman"/>
              </a:rPr>
              <a:t>i</a:t>
            </a:r>
            <a:r>
              <a:rPr sz="400" i="1" spc="-5" dirty="0">
                <a:latin typeface="Times New Roman"/>
                <a:cs typeface="Times New Roman"/>
              </a:rPr>
              <a:t>m</a:t>
            </a:r>
            <a:r>
              <a:rPr sz="400" i="1" dirty="0">
                <a:latin typeface="Times New Roman"/>
                <a:cs typeface="Times New Roman"/>
              </a:rPr>
              <a:t>u</a:t>
            </a:r>
            <a:r>
              <a:rPr sz="400" i="1" spc="-10" dirty="0">
                <a:latin typeface="Times New Roman"/>
                <a:cs typeface="Times New Roman"/>
              </a:rPr>
              <a:t>l</a:t>
            </a:r>
            <a:r>
              <a:rPr sz="400" i="1" dirty="0">
                <a:latin typeface="Times New Roman"/>
                <a:cs typeface="Times New Roman"/>
              </a:rPr>
              <a:t>a</a:t>
            </a:r>
            <a:r>
              <a:rPr sz="400" i="1" spc="-10" dirty="0">
                <a:latin typeface="Times New Roman"/>
                <a:cs typeface="Times New Roman"/>
              </a:rPr>
              <a:t>ti</a:t>
            </a:r>
            <a:r>
              <a:rPr sz="400" i="1" dirty="0">
                <a:latin typeface="Times New Roman"/>
                <a:cs typeface="Times New Roman"/>
              </a:rPr>
              <a:t>o</a:t>
            </a:r>
            <a:r>
              <a:rPr sz="400" i="1" spc="-5" dirty="0">
                <a:latin typeface="Times New Roman"/>
                <a:cs typeface="Times New Roman"/>
              </a:rPr>
              <a:t>n  results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989320" y="3877589"/>
            <a:ext cx="355600" cy="1752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595"/>
              </a:lnSpc>
              <a:spcBef>
                <a:spcPts val="90"/>
              </a:spcBef>
            </a:pPr>
            <a:r>
              <a:rPr sz="550" i="1" spc="20" dirty="0">
                <a:latin typeface="Times New Roman"/>
                <a:cs typeface="Times New Roman"/>
              </a:rPr>
              <a:t>St </a:t>
            </a:r>
            <a:r>
              <a:rPr sz="550" i="1" spc="-5" dirty="0">
                <a:latin typeface="Times New Roman"/>
                <a:cs typeface="Times New Roman"/>
              </a:rPr>
              <a:t>i</a:t>
            </a:r>
            <a:r>
              <a:rPr sz="550" i="1" spc="10" dirty="0">
                <a:latin typeface="Times New Roman"/>
                <a:cs typeface="Times New Roman"/>
              </a:rPr>
              <a:t> </a:t>
            </a:r>
            <a:r>
              <a:rPr sz="550" i="1" spc="-15" dirty="0">
                <a:latin typeface="Times New Roman"/>
                <a:cs typeface="Times New Roman"/>
              </a:rPr>
              <a:t>mul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595"/>
              </a:lnSpc>
            </a:pPr>
            <a:r>
              <a:rPr sz="550" i="1" spc="45" dirty="0">
                <a:latin typeface="Times New Roman"/>
                <a:cs typeface="Times New Roman"/>
              </a:rPr>
              <a:t>Response</a:t>
            </a:r>
            <a:r>
              <a:rPr sz="550" i="1" spc="-2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998209" y="4224273"/>
            <a:ext cx="351790" cy="168910"/>
            <a:chOff x="5998209" y="4224273"/>
            <a:chExt cx="351790" cy="168910"/>
          </a:xfrm>
        </p:grpSpPr>
        <p:sp>
          <p:nvSpPr>
            <p:cNvPr id="54" name="object 54"/>
            <p:cNvSpPr/>
            <p:nvPr/>
          </p:nvSpPr>
          <p:spPr>
            <a:xfrm>
              <a:off x="6020307" y="4258563"/>
              <a:ext cx="329565" cy="134620"/>
            </a:xfrm>
            <a:custGeom>
              <a:avLst/>
              <a:gdLst/>
              <a:ahLst/>
              <a:cxnLst/>
              <a:rect l="l" t="t" r="r" b="b"/>
              <a:pathLst>
                <a:path w="329564" h="134620">
                  <a:moveTo>
                    <a:pt x="329183" y="71627"/>
                  </a:moveTo>
                  <a:lnTo>
                    <a:pt x="329183" y="62484"/>
                  </a:lnTo>
                  <a:lnTo>
                    <a:pt x="326136" y="53339"/>
                  </a:lnTo>
                  <a:lnTo>
                    <a:pt x="323088" y="48768"/>
                  </a:lnTo>
                  <a:lnTo>
                    <a:pt x="313943" y="39624"/>
                  </a:lnTo>
                  <a:lnTo>
                    <a:pt x="307847" y="35051"/>
                  </a:lnTo>
                  <a:lnTo>
                    <a:pt x="301751" y="32003"/>
                  </a:lnTo>
                  <a:lnTo>
                    <a:pt x="295655" y="27432"/>
                  </a:lnTo>
                  <a:lnTo>
                    <a:pt x="288036" y="22860"/>
                  </a:lnTo>
                  <a:lnTo>
                    <a:pt x="280415" y="19812"/>
                  </a:lnTo>
                  <a:lnTo>
                    <a:pt x="243839" y="7620"/>
                  </a:lnTo>
                  <a:lnTo>
                    <a:pt x="231647" y="6096"/>
                  </a:lnTo>
                  <a:lnTo>
                    <a:pt x="210312" y="3048"/>
                  </a:lnTo>
                  <a:lnTo>
                    <a:pt x="198119" y="1524"/>
                  </a:lnTo>
                  <a:lnTo>
                    <a:pt x="187451" y="1524"/>
                  </a:lnTo>
                  <a:lnTo>
                    <a:pt x="176783" y="0"/>
                  </a:lnTo>
                  <a:lnTo>
                    <a:pt x="152400" y="0"/>
                  </a:lnTo>
                  <a:lnTo>
                    <a:pt x="140207" y="1524"/>
                  </a:lnTo>
                  <a:lnTo>
                    <a:pt x="129539" y="1524"/>
                  </a:lnTo>
                  <a:lnTo>
                    <a:pt x="117347" y="3048"/>
                  </a:lnTo>
                  <a:lnTo>
                    <a:pt x="85343" y="7620"/>
                  </a:lnTo>
                  <a:lnTo>
                    <a:pt x="76200" y="10668"/>
                  </a:lnTo>
                  <a:lnTo>
                    <a:pt x="65531" y="13715"/>
                  </a:lnTo>
                  <a:lnTo>
                    <a:pt x="47243" y="19812"/>
                  </a:lnTo>
                  <a:lnTo>
                    <a:pt x="39624" y="22860"/>
                  </a:lnTo>
                  <a:lnTo>
                    <a:pt x="33527" y="27432"/>
                  </a:lnTo>
                  <a:lnTo>
                    <a:pt x="25907" y="32003"/>
                  </a:lnTo>
                  <a:lnTo>
                    <a:pt x="19812" y="35051"/>
                  </a:lnTo>
                  <a:lnTo>
                    <a:pt x="6095" y="48768"/>
                  </a:lnTo>
                  <a:lnTo>
                    <a:pt x="3047" y="53339"/>
                  </a:lnTo>
                  <a:lnTo>
                    <a:pt x="0" y="62484"/>
                  </a:lnTo>
                  <a:lnTo>
                    <a:pt x="0" y="71627"/>
                  </a:lnTo>
                  <a:lnTo>
                    <a:pt x="1524" y="77724"/>
                  </a:lnTo>
                  <a:lnTo>
                    <a:pt x="6095" y="86868"/>
                  </a:lnTo>
                  <a:lnTo>
                    <a:pt x="15239" y="96012"/>
                  </a:lnTo>
                  <a:lnTo>
                    <a:pt x="19812" y="99060"/>
                  </a:lnTo>
                  <a:lnTo>
                    <a:pt x="25907" y="103632"/>
                  </a:lnTo>
                  <a:lnTo>
                    <a:pt x="33527" y="108203"/>
                  </a:lnTo>
                  <a:lnTo>
                    <a:pt x="39624" y="111251"/>
                  </a:lnTo>
                  <a:lnTo>
                    <a:pt x="47243" y="114300"/>
                  </a:lnTo>
                  <a:lnTo>
                    <a:pt x="56387" y="118872"/>
                  </a:lnTo>
                  <a:lnTo>
                    <a:pt x="65531" y="121920"/>
                  </a:lnTo>
                  <a:lnTo>
                    <a:pt x="76200" y="123444"/>
                  </a:lnTo>
                  <a:lnTo>
                    <a:pt x="85343" y="126491"/>
                  </a:lnTo>
                  <a:lnTo>
                    <a:pt x="106679" y="129539"/>
                  </a:lnTo>
                  <a:lnTo>
                    <a:pt x="117347" y="132587"/>
                  </a:lnTo>
                  <a:lnTo>
                    <a:pt x="129539" y="132587"/>
                  </a:lnTo>
                  <a:lnTo>
                    <a:pt x="140207" y="134112"/>
                  </a:lnTo>
                  <a:lnTo>
                    <a:pt x="187451" y="134112"/>
                  </a:lnTo>
                  <a:lnTo>
                    <a:pt x="198119" y="132587"/>
                  </a:lnTo>
                  <a:lnTo>
                    <a:pt x="210312" y="132587"/>
                  </a:lnTo>
                  <a:lnTo>
                    <a:pt x="220979" y="129539"/>
                  </a:lnTo>
                  <a:lnTo>
                    <a:pt x="243839" y="126491"/>
                  </a:lnTo>
                  <a:lnTo>
                    <a:pt x="252983" y="123444"/>
                  </a:lnTo>
                  <a:lnTo>
                    <a:pt x="262127" y="121920"/>
                  </a:lnTo>
                  <a:lnTo>
                    <a:pt x="271271" y="118872"/>
                  </a:lnTo>
                  <a:lnTo>
                    <a:pt x="280415" y="114300"/>
                  </a:lnTo>
                  <a:lnTo>
                    <a:pt x="295655" y="108203"/>
                  </a:lnTo>
                  <a:lnTo>
                    <a:pt x="307847" y="99060"/>
                  </a:lnTo>
                  <a:lnTo>
                    <a:pt x="313943" y="96012"/>
                  </a:lnTo>
                  <a:lnTo>
                    <a:pt x="323088" y="86868"/>
                  </a:lnTo>
                  <a:lnTo>
                    <a:pt x="327659" y="77724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002019" y="4228083"/>
              <a:ext cx="329565" cy="134620"/>
            </a:xfrm>
            <a:custGeom>
              <a:avLst/>
              <a:gdLst/>
              <a:ahLst/>
              <a:cxnLst/>
              <a:rect l="l" t="t" r="r" b="b"/>
              <a:pathLst>
                <a:path w="329564" h="134620">
                  <a:moveTo>
                    <a:pt x="329183" y="71627"/>
                  </a:moveTo>
                  <a:lnTo>
                    <a:pt x="329183" y="62483"/>
                  </a:lnTo>
                  <a:lnTo>
                    <a:pt x="326135" y="53339"/>
                  </a:lnTo>
                  <a:lnTo>
                    <a:pt x="323088" y="48767"/>
                  </a:lnTo>
                  <a:lnTo>
                    <a:pt x="309371" y="35051"/>
                  </a:lnTo>
                  <a:lnTo>
                    <a:pt x="303275" y="30479"/>
                  </a:lnTo>
                  <a:lnTo>
                    <a:pt x="295655" y="27431"/>
                  </a:lnTo>
                  <a:lnTo>
                    <a:pt x="289559" y="22860"/>
                  </a:lnTo>
                  <a:lnTo>
                    <a:pt x="280415" y="19812"/>
                  </a:lnTo>
                  <a:lnTo>
                    <a:pt x="272795" y="16763"/>
                  </a:lnTo>
                  <a:lnTo>
                    <a:pt x="262127" y="13715"/>
                  </a:lnTo>
                  <a:lnTo>
                    <a:pt x="243839" y="7619"/>
                  </a:lnTo>
                  <a:lnTo>
                    <a:pt x="231647" y="6095"/>
                  </a:lnTo>
                  <a:lnTo>
                    <a:pt x="222503" y="4571"/>
                  </a:lnTo>
                  <a:lnTo>
                    <a:pt x="210312" y="1524"/>
                  </a:lnTo>
                  <a:lnTo>
                    <a:pt x="199643" y="1524"/>
                  </a:lnTo>
                  <a:lnTo>
                    <a:pt x="187451" y="0"/>
                  </a:lnTo>
                  <a:lnTo>
                    <a:pt x="140207" y="0"/>
                  </a:lnTo>
                  <a:lnTo>
                    <a:pt x="129539" y="1524"/>
                  </a:lnTo>
                  <a:lnTo>
                    <a:pt x="117347" y="1524"/>
                  </a:lnTo>
                  <a:lnTo>
                    <a:pt x="106679" y="4571"/>
                  </a:lnTo>
                  <a:lnTo>
                    <a:pt x="85343" y="7619"/>
                  </a:lnTo>
                  <a:lnTo>
                    <a:pt x="74675" y="10667"/>
                  </a:lnTo>
                  <a:lnTo>
                    <a:pt x="56387" y="16763"/>
                  </a:lnTo>
                  <a:lnTo>
                    <a:pt x="48767" y="19812"/>
                  </a:lnTo>
                  <a:lnTo>
                    <a:pt x="39624" y="22860"/>
                  </a:lnTo>
                  <a:lnTo>
                    <a:pt x="32003" y="27431"/>
                  </a:lnTo>
                  <a:lnTo>
                    <a:pt x="25907" y="30479"/>
                  </a:lnTo>
                  <a:lnTo>
                    <a:pt x="13715" y="39624"/>
                  </a:lnTo>
                  <a:lnTo>
                    <a:pt x="9143" y="44195"/>
                  </a:lnTo>
                  <a:lnTo>
                    <a:pt x="3047" y="53339"/>
                  </a:lnTo>
                  <a:lnTo>
                    <a:pt x="0" y="62483"/>
                  </a:lnTo>
                  <a:lnTo>
                    <a:pt x="0" y="71627"/>
                  </a:lnTo>
                  <a:lnTo>
                    <a:pt x="32003" y="108203"/>
                  </a:lnTo>
                  <a:lnTo>
                    <a:pt x="48767" y="114300"/>
                  </a:lnTo>
                  <a:lnTo>
                    <a:pt x="56387" y="117348"/>
                  </a:lnTo>
                  <a:lnTo>
                    <a:pt x="74675" y="123443"/>
                  </a:lnTo>
                  <a:lnTo>
                    <a:pt x="85343" y="126491"/>
                  </a:lnTo>
                  <a:lnTo>
                    <a:pt x="106679" y="129539"/>
                  </a:lnTo>
                  <a:lnTo>
                    <a:pt x="117347" y="132587"/>
                  </a:lnTo>
                  <a:lnTo>
                    <a:pt x="129539" y="132587"/>
                  </a:lnTo>
                  <a:lnTo>
                    <a:pt x="140207" y="134112"/>
                  </a:lnTo>
                  <a:lnTo>
                    <a:pt x="187451" y="134112"/>
                  </a:lnTo>
                  <a:lnTo>
                    <a:pt x="199643" y="132587"/>
                  </a:lnTo>
                  <a:lnTo>
                    <a:pt x="210312" y="132587"/>
                  </a:lnTo>
                  <a:lnTo>
                    <a:pt x="222503" y="129539"/>
                  </a:lnTo>
                  <a:lnTo>
                    <a:pt x="231647" y="128015"/>
                  </a:lnTo>
                  <a:lnTo>
                    <a:pt x="243839" y="126491"/>
                  </a:lnTo>
                  <a:lnTo>
                    <a:pt x="262127" y="120395"/>
                  </a:lnTo>
                  <a:lnTo>
                    <a:pt x="272795" y="117348"/>
                  </a:lnTo>
                  <a:lnTo>
                    <a:pt x="280415" y="114300"/>
                  </a:lnTo>
                  <a:lnTo>
                    <a:pt x="289559" y="111251"/>
                  </a:lnTo>
                  <a:lnTo>
                    <a:pt x="295655" y="108203"/>
                  </a:lnTo>
                  <a:lnTo>
                    <a:pt x="303275" y="103631"/>
                  </a:lnTo>
                  <a:lnTo>
                    <a:pt x="309371" y="99060"/>
                  </a:lnTo>
                  <a:lnTo>
                    <a:pt x="318515" y="89915"/>
                  </a:lnTo>
                  <a:lnTo>
                    <a:pt x="323088" y="86867"/>
                  </a:lnTo>
                  <a:lnTo>
                    <a:pt x="326135" y="807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002019" y="4228083"/>
              <a:ext cx="329565" cy="134620"/>
            </a:xfrm>
            <a:custGeom>
              <a:avLst/>
              <a:gdLst/>
              <a:ahLst/>
              <a:cxnLst/>
              <a:rect l="l" t="t" r="r" b="b"/>
              <a:pathLst>
                <a:path w="329564" h="134620">
                  <a:moveTo>
                    <a:pt x="329183" y="67055"/>
                  </a:moveTo>
                  <a:lnTo>
                    <a:pt x="329183" y="62483"/>
                  </a:lnTo>
                  <a:lnTo>
                    <a:pt x="326135" y="53339"/>
                  </a:lnTo>
                  <a:lnTo>
                    <a:pt x="323088" y="48767"/>
                  </a:lnTo>
                  <a:lnTo>
                    <a:pt x="309371" y="35051"/>
                  </a:lnTo>
                  <a:lnTo>
                    <a:pt x="303275" y="30479"/>
                  </a:lnTo>
                  <a:lnTo>
                    <a:pt x="295655" y="27431"/>
                  </a:lnTo>
                  <a:lnTo>
                    <a:pt x="289559" y="22860"/>
                  </a:lnTo>
                  <a:lnTo>
                    <a:pt x="280415" y="19812"/>
                  </a:lnTo>
                  <a:lnTo>
                    <a:pt x="272795" y="16763"/>
                  </a:lnTo>
                  <a:lnTo>
                    <a:pt x="262127" y="13715"/>
                  </a:lnTo>
                  <a:lnTo>
                    <a:pt x="243839" y="7619"/>
                  </a:lnTo>
                  <a:lnTo>
                    <a:pt x="231647" y="6095"/>
                  </a:lnTo>
                  <a:lnTo>
                    <a:pt x="222503" y="4571"/>
                  </a:lnTo>
                  <a:lnTo>
                    <a:pt x="210312" y="1524"/>
                  </a:lnTo>
                  <a:lnTo>
                    <a:pt x="199643" y="1524"/>
                  </a:lnTo>
                  <a:lnTo>
                    <a:pt x="187451" y="0"/>
                  </a:lnTo>
                  <a:lnTo>
                    <a:pt x="140207" y="0"/>
                  </a:lnTo>
                  <a:lnTo>
                    <a:pt x="129539" y="1524"/>
                  </a:lnTo>
                  <a:lnTo>
                    <a:pt x="117347" y="1524"/>
                  </a:lnTo>
                  <a:lnTo>
                    <a:pt x="106679" y="4571"/>
                  </a:lnTo>
                  <a:lnTo>
                    <a:pt x="85343" y="7619"/>
                  </a:lnTo>
                  <a:lnTo>
                    <a:pt x="74675" y="10667"/>
                  </a:lnTo>
                  <a:lnTo>
                    <a:pt x="56387" y="16763"/>
                  </a:lnTo>
                  <a:lnTo>
                    <a:pt x="48767" y="19812"/>
                  </a:lnTo>
                  <a:lnTo>
                    <a:pt x="39624" y="22860"/>
                  </a:lnTo>
                  <a:lnTo>
                    <a:pt x="32003" y="27431"/>
                  </a:lnTo>
                  <a:lnTo>
                    <a:pt x="25907" y="30479"/>
                  </a:lnTo>
                  <a:lnTo>
                    <a:pt x="13715" y="39624"/>
                  </a:lnTo>
                  <a:lnTo>
                    <a:pt x="9143" y="44195"/>
                  </a:lnTo>
                  <a:lnTo>
                    <a:pt x="3047" y="53339"/>
                  </a:lnTo>
                  <a:lnTo>
                    <a:pt x="1524" y="57912"/>
                  </a:lnTo>
                  <a:lnTo>
                    <a:pt x="0" y="62483"/>
                  </a:lnTo>
                  <a:lnTo>
                    <a:pt x="0" y="71627"/>
                  </a:lnTo>
                  <a:lnTo>
                    <a:pt x="1524" y="76200"/>
                  </a:lnTo>
                  <a:lnTo>
                    <a:pt x="3047" y="80771"/>
                  </a:lnTo>
                  <a:lnTo>
                    <a:pt x="32003" y="108203"/>
                  </a:lnTo>
                  <a:lnTo>
                    <a:pt x="48767" y="114300"/>
                  </a:lnTo>
                  <a:lnTo>
                    <a:pt x="56387" y="117348"/>
                  </a:lnTo>
                  <a:lnTo>
                    <a:pt x="74675" y="123443"/>
                  </a:lnTo>
                  <a:lnTo>
                    <a:pt x="85343" y="126491"/>
                  </a:lnTo>
                  <a:lnTo>
                    <a:pt x="106679" y="129539"/>
                  </a:lnTo>
                  <a:lnTo>
                    <a:pt x="117347" y="132587"/>
                  </a:lnTo>
                  <a:lnTo>
                    <a:pt x="129539" y="132587"/>
                  </a:lnTo>
                  <a:lnTo>
                    <a:pt x="140207" y="134112"/>
                  </a:lnTo>
                  <a:lnTo>
                    <a:pt x="187451" y="134112"/>
                  </a:lnTo>
                  <a:lnTo>
                    <a:pt x="199643" y="132587"/>
                  </a:lnTo>
                  <a:lnTo>
                    <a:pt x="210312" y="132587"/>
                  </a:lnTo>
                  <a:lnTo>
                    <a:pt x="222503" y="129539"/>
                  </a:lnTo>
                  <a:lnTo>
                    <a:pt x="231647" y="128015"/>
                  </a:lnTo>
                  <a:lnTo>
                    <a:pt x="243839" y="126491"/>
                  </a:lnTo>
                  <a:lnTo>
                    <a:pt x="262127" y="120395"/>
                  </a:lnTo>
                  <a:lnTo>
                    <a:pt x="272795" y="117348"/>
                  </a:lnTo>
                  <a:lnTo>
                    <a:pt x="280415" y="114300"/>
                  </a:lnTo>
                  <a:lnTo>
                    <a:pt x="289559" y="111251"/>
                  </a:lnTo>
                  <a:lnTo>
                    <a:pt x="295655" y="108203"/>
                  </a:lnTo>
                  <a:lnTo>
                    <a:pt x="303275" y="103631"/>
                  </a:lnTo>
                  <a:lnTo>
                    <a:pt x="309371" y="99060"/>
                  </a:lnTo>
                  <a:lnTo>
                    <a:pt x="318515" y="89915"/>
                  </a:lnTo>
                  <a:lnTo>
                    <a:pt x="323088" y="86867"/>
                  </a:lnTo>
                  <a:lnTo>
                    <a:pt x="326135" y="80771"/>
                  </a:lnTo>
                  <a:lnTo>
                    <a:pt x="329183" y="71627"/>
                  </a:lnTo>
                  <a:lnTo>
                    <a:pt x="329183" y="67055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038088" y="4263529"/>
            <a:ext cx="360045" cy="8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i="1" spc="-5" dirty="0">
                <a:latin typeface="Times New Roman"/>
                <a:cs typeface="Times New Roman"/>
              </a:rPr>
              <a:t>Back</a:t>
            </a:r>
            <a:r>
              <a:rPr sz="400" i="1" spc="-25" dirty="0">
                <a:latin typeface="Times New Roman"/>
                <a:cs typeface="Times New Roman"/>
              </a:rPr>
              <a:t> </a:t>
            </a:r>
            <a:r>
              <a:rPr sz="400" i="1" spc="-5" dirty="0">
                <a:latin typeface="Times New Roman"/>
                <a:cs typeface="Times New Roman"/>
              </a:rPr>
              <a:t>annotation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40552" y="4392701"/>
            <a:ext cx="60769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5" dirty="0">
                <a:latin typeface="Times New Roman"/>
                <a:cs typeface="Times New Roman"/>
              </a:rPr>
              <a:t>Ti </a:t>
            </a:r>
            <a:r>
              <a:rPr sz="550" i="1" spc="-40" dirty="0">
                <a:latin typeface="Times New Roman"/>
                <a:cs typeface="Times New Roman"/>
              </a:rPr>
              <a:t>mi </a:t>
            </a:r>
            <a:r>
              <a:rPr sz="550" i="1" spc="15" dirty="0">
                <a:latin typeface="Times New Roman"/>
                <a:cs typeface="Times New Roman"/>
              </a:rPr>
              <a:t>ng f </a:t>
            </a:r>
            <a:r>
              <a:rPr sz="550" i="1" spc="-5" dirty="0">
                <a:latin typeface="Times New Roman"/>
                <a:cs typeface="Times New Roman"/>
              </a:rPr>
              <a:t>i </a:t>
            </a:r>
            <a:r>
              <a:rPr sz="550" i="1" spc="15" dirty="0">
                <a:latin typeface="Times New Roman"/>
                <a:cs typeface="Times New Roman"/>
              </a:rPr>
              <a:t>l </a:t>
            </a:r>
            <a:r>
              <a:rPr sz="550" i="1" spc="-5" dirty="0">
                <a:latin typeface="Times New Roman"/>
                <a:cs typeface="Times New Roman"/>
              </a:rPr>
              <a:t>e </a:t>
            </a:r>
            <a:r>
              <a:rPr sz="550" i="1" spc="15" dirty="0">
                <a:latin typeface="Times New Roman"/>
                <a:cs typeface="Times New Roman"/>
              </a:rPr>
              <a:t>t</a:t>
            </a:r>
            <a:r>
              <a:rPr sz="550" i="1" spc="5" dirty="0">
                <a:latin typeface="Times New Roman"/>
                <a:cs typeface="Times New Roman"/>
              </a:rPr>
              <a:t> </a:t>
            </a:r>
            <a:r>
              <a:rPr sz="550" i="1" spc="-5" dirty="0">
                <a:latin typeface="Times New Roman"/>
                <a:cs typeface="Times New Roman"/>
              </a:rPr>
              <a:t>o</a:t>
            </a:r>
            <a:r>
              <a:rPr sz="550" i="1" spc="20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885688" y="5272049"/>
            <a:ext cx="77597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-5" dirty="0">
                <a:latin typeface="Times New Roman"/>
                <a:cs typeface="Times New Roman"/>
              </a:rPr>
              <a:t>Manuf </a:t>
            </a:r>
            <a:r>
              <a:rPr sz="550" i="1" spc="20" dirty="0">
                <a:latin typeface="Times New Roman"/>
                <a:cs typeface="Times New Roman"/>
              </a:rPr>
              <a:t>ac </a:t>
            </a:r>
            <a:r>
              <a:rPr sz="550" i="1" spc="-5" dirty="0">
                <a:latin typeface="Times New Roman"/>
                <a:cs typeface="Times New Roman"/>
              </a:rPr>
              <a:t>t .</a:t>
            </a:r>
            <a:r>
              <a:rPr sz="550" i="1" spc="110" dirty="0">
                <a:latin typeface="Times New Roman"/>
                <a:cs typeface="Times New Roman"/>
              </a:rPr>
              <a:t> </a:t>
            </a:r>
            <a:r>
              <a:rPr sz="550" i="1" spc="25" dirty="0">
                <a:latin typeface="Times New Roman"/>
                <a:cs typeface="Times New Roman"/>
              </a:rPr>
              <a:t>agr </a:t>
            </a:r>
            <a:r>
              <a:rPr sz="550" i="1" spc="-5" dirty="0">
                <a:latin typeface="Times New Roman"/>
                <a:cs typeface="Times New Roman"/>
              </a:rPr>
              <a:t>e e </a:t>
            </a:r>
            <a:r>
              <a:rPr sz="550" i="1" spc="-50" dirty="0">
                <a:latin typeface="Times New Roman"/>
                <a:cs typeface="Times New Roman"/>
              </a:rPr>
              <a:t>me </a:t>
            </a:r>
            <a:r>
              <a:rPr sz="550" i="1" spc="20" dirty="0">
                <a:latin typeface="Times New Roman"/>
                <a:cs typeface="Times New Roman"/>
              </a:rPr>
              <a:t>nt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611879" y="2618841"/>
            <a:ext cx="273050" cy="1263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50" spc="5" dirty="0">
                <a:latin typeface="Times New Roman"/>
                <a:cs typeface="Times New Roman"/>
              </a:rPr>
              <a:t>(</a:t>
            </a:r>
            <a:r>
              <a:rPr sz="650" spc="-5" dirty="0">
                <a:latin typeface="Times New Roman"/>
                <a:cs typeface="Times New Roman"/>
              </a:rPr>
              <a:t>A</a:t>
            </a:r>
            <a:r>
              <a:rPr sz="650" spc="10" dirty="0">
                <a:latin typeface="Times New Roman"/>
                <a:cs typeface="Times New Roman"/>
              </a:rPr>
              <a:t>S</a:t>
            </a:r>
            <a:r>
              <a:rPr sz="650" spc="-5" dirty="0">
                <a:latin typeface="Times New Roman"/>
                <a:cs typeface="Times New Roman"/>
              </a:rPr>
              <a:t>I</a:t>
            </a:r>
            <a:r>
              <a:rPr sz="650" spc="5" dirty="0">
                <a:latin typeface="Times New Roman"/>
                <a:cs typeface="Times New Roman"/>
              </a:rPr>
              <a:t>C)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912865" y="3296158"/>
            <a:ext cx="281305" cy="229870"/>
            <a:chOff x="5912865" y="3296158"/>
            <a:chExt cx="281305" cy="229870"/>
          </a:xfrm>
        </p:grpSpPr>
        <p:sp>
          <p:nvSpPr>
            <p:cNvPr id="62" name="object 62"/>
            <p:cNvSpPr/>
            <p:nvPr/>
          </p:nvSpPr>
          <p:spPr>
            <a:xfrm>
              <a:off x="5933440" y="3342639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4" y="27432"/>
                  </a:moveTo>
                  <a:lnTo>
                    <a:pt x="259080" y="25908"/>
                  </a:lnTo>
                  <a:lnTo>
                    <a:pt x="257556" y="22860"/>
                  </a:lnTo>
                  <a:lnTo>
                    <a:pt x="254508" y="21336"/>
                  </a:lnTo>
                  <a:lnTo>
                    <a:pt x="251460" y="18288"/>
                  </a:lnTo>
                  <a:lnTo>
                    <a:pt x="245364" y="16764"/>
                  </a:lnTo>
                  <a:lnTo>
                    <a:pt x="240792" y="15240"/>
                  </a:lnTo>
                  <a:lnTo>
                    <a:pt x="234696" y="12192"/>
                  </a:lnTo>
                  <a:lnTo>
                    <a:pt x="228600" y="10668"/>
                  </a:lnTo>
                  <a:lnTo>
                    <a:pt x="205740" y="6096"/>
                  </a:lnTo>
                  <a:lnTo>
                    <a:pt x="185928" y="3048"/>
                  </a:lnTo>
                  <a:lnTo>
                    <a:pt x="166116" y="3048"/>
                  </a:lnTo>
                  <a:lnTo>
                    <a:pt x="146304" y="0"/>
                  </a:lnTo>
                  <a:lnTo>
                    <a:pt x="114300" y="0"/>
                  </a:lnTo>
                  <a:lnTo>
                    <a:pt x="94488" y="3048"/>
                  </a:lnTo>
                  <a:lnTo>
                    <a:pt x="74676" y="3048"/>
                  </a:lnTo>
                  <a:lnTo>
                    <a:pt x="56388" y="6096"/>
                  </a:lnTo>
                  <a:lnTo>
                    <a:pt x="25908" y="12192"/>
                  </a:lnTo>
                  <a:lnTo>
                    <a:pt x="19812" y="15240"/>
                  </a:lnTo>
                  <a:lnTo>
                    <a:pt x="10668" y="18288"/>
                  </a:lnTo>
                  <a:lnTo>
                    <a:pt x="7620" y="21336"/>
                  </a:lnTo>
                  <a:lnTo>
                    <a:pt x="4572" y="22860"/>
                  </a:lnTo>
                  <a:lnTo>
                    <a:pt x="1524" y="25908"/>
                  </a:lnTo>
                  <a:lnTo>
                    <a:pt x="1524" y="30480"/>
                  </a:lnTo>
                  <a:lnTo>
                    <a:pt x="1524" y="35052"/>
                  </a:lnTo>
                  <a:lnTo>
                    <a:pt x="1524" y="123444"/>
                  </a:lnTo>
                  <a:lnTo>
                    <a:pt x="1524" y="147828"/>
                  </a:lnTo>
                  <a:lnTo>
                    <a:pt x="0" y="150876"/>
                  </a:lnTo>
                  <a:lnTo>
                    <a:pt x="0" y="155448"/>
                  </a:lnTo>
                  <a:lnTo>
                    <a:pt x="1524" y="158496"/>
                  </a:lnTo>
                  <a:lnTo>
                    <a:pt x="6096" y="163068"/>
                  </a:lnTo>
                  <a:lnTo>
                    <a:pt x="10668" y="164592"/>
                  </a:lnTo>
                  <a:lnTo>
                    <a:pt x="25908" y="172212"/>
                  </a:lnTo>
                  <a:lnTo>
                    <a:pt x="32004" y="172212"/>
                  </a:lnTo>
                  <a:lnTo>
                    <a:pt x="39624" y="175260"/>
                  </a:lnTo>
                  <a:lnTo>
                    <a:pt x="47244" y="176784"/>
                  </a:lnTo>
                  <a:lnTo>
                    <a:pt x="56388" y="178308"/>
                  </a:lnTo>
                  <a:lnTo>
                    <a:pt x="65532" y="178308"/>
                  </a:lnTo>
                  <a:lnTo>
                    <a:pt x="83820" y="181356"/>
                  </a:lnTo>
                  <a:lnTo>
                    <a:pt x="103632" y="181356"/>
                  </a:lnTo>
                  <a:lnTo>
                    <a:pt x="114300" y="182880"/>
                  </a:lnTo>
                  <a:lnTo>
                    <a:pt x="144780" y="182880"/>
                  </a:lnTo>
                  <a:lnTo>
                    <a:pt x="156972" y="181356"/>
                  </a:lnTo>
                  <a:lnTo>
                    <a:pt x="176784" y="181356"/>
                  </a:lnTo>
                  <a:lnTo>
                    <a:pt x="195072" y="178308"/>
                  </a:lnTo>
                  <a:lnTo>
                    <a:pt x="204216" y="178308"/>
                  </a:lnTo>
                  <a:lnTo>
                    <a:pt x="211836" y="176784"/>
                  </a:lnTo>
                  <a:lnTo>
                    <a:pt x="220980" y="175260"/>
                  </a:lnTo>
                  <a:lnTo>
                    <a:pt x="227076" y="172212"/>
                  </a:lnTo>
                  <a:lnTo>
                    <a:pt x="234696" y="172212"/>
                  </a:lnTo>
                  <a:lnTo>
                    <a:pt x="239268" y="169164"/>
                  </a:lnTo>
                  <a:lnTo>
                    <a:pt x="245364" y="166116"/>
                  </a:lnTo>
                  <a:lnTo>
                    <a:pt x="249936" y="164592"/>
                  </a:lnTo>
                  <a:lnTo>
                    <a:pt x="252984" y="163068"/>
                  </a:lnTo>
                  <a:lnTo>
                    <a:pt x="260604" y="155448"/>
                  </a:lnTo>
                  <a:lnTo>
                    <a:pt x="260604" y="150876"/>
                  </a:lnTo>
                  <a:lnTo>
                    <a:pt x="260591" y="123444"/>
                  </a:lnTo>
                  <a:lnTo>
                    <a:pt x="260591" y="33540"/>
                  </a:lnTo>
                  <a:lnTo>
                    <a:pt x="260604" y="27432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13628" y="3342639"/>
              <a:ext cx="268605" cy="123825"/>
            </a:xfrm>
            <a:custGeom>
              <a:avLst/>
              <a:gdLst/>
              <a:ahLst/>
              <a:cxnLst/>
              <a:rect l="l" t="t" r="r" b="b"/>
              <a:pathLst>
                <a:path w="268604" h="123825">
                  <a:moveTo>
                    <a:pt x="3048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3048" y="123444"/>
                  </a:lnTo>
                  <a:lnTo>
                    <a:pt x="3048" y="0"/>
                  </a:lnTo>
                  <a:close/>
                </a:path>
                <a:path w="268604" h="123825">
                  <a:moveTo>
                    <a:pt x="268224" y="0"/>
                  </a:moveTo>
                  <a:lnTo>
                    <a:pt x="265176" y="0"/>
                  </a:lnTo>
                  <a:lnTo>
                    <a:pt x="265176" y="123444"/>
                  </a:lnTo>
                  <a:lnTo>
                    <a:pt x="268224" y="123444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16675" y="3437128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5" h="59689">
                  <a:moveTo>
                    <a:pt x="260603" y="28956"/>
                  </a:moveTo>
                  <a:lnTo>
                    <a:pt x="259079" y="27432"/>
                  </a:lnTo>
                  <a:lnTo>
                    <a:pt x="259079" y="24384"/>
                  </a:lnTo>
                  <a:lnTo>
                    <a:pt x="256032" y="22860"/>
                  </a:lnTo>
                  <a:lnTo>
                    <a:pt x="249936" y="16763"/>
                  </a:lnTo>
                  <a:lnTo>
                    <a:pt x="240791" y="13716"/>
                  </a:lnTo>
                  <a:lnTo>
                    <a:pt x="234696" y="12192"/>
                  </a:lnTo>
                  <a:lnTo>
                    <a:pt x="227075" y="9144"/>
                  </a:lnTo>
                  <a:lnTo>
                    <a:pt x="211836" y="6096"/>
                  </a:lnTo>
                  <a:lnTo>
                    <a:pt x="204215" y="6096"/>
                  </a:lnTo>
                  <a:lnTo>
                    <a:pt x="176784" y="1524"/>
                  </a:lnTo>
                  <a:lnTo>
                    <a:pt x="166115" y="1524"/>
                  </a:lnTo>
                  <a:lnTo>
                    <a:pt x="155448" y="0"/>
                  </a:lnTo>
                  <a:lnTo>
                    <a:pt x="103632" y="0"/>
                  </a:lnTo>
                  <a:lnTo>
                    <a:pt x="94487" y="1524"/>
                  </a:lnTo>
                  <a:lnTo>
                    <a:pt x="83820" y="1524"/>
                  </a:lnTo>
                  <a:lnTo>
                    <a:pt x="73151" y="3048"/>
                  </a:lnTo>
                  <a:lnTo>
                    <a:pt x="54863" y="6096"/>
                  </a:lnTo>
                  <a:lnTo>
                    <a:pt x="47244" y="6096"/>
                  </a:lnTo>
                  <a:lnTo>
                    <a:pt x="32003" y="9144"/>
                  </a:lnTo>
                  <a:lnTo>
                    <a:pt x="25908" y="12192"/>
                  </a:lnTo>
                  <a:lnTo>
                    <a:pt x="19812" y="13716"/>
                  </a:lnTo>
                  <a:lnTo>
                    <a:pt x="15239" y="15239"/>
                  </a:lnTo>
                  <a:lnTo>
                    <a:pt x="9144" y="16763"/>
                  </a:lnTo>
                  <a:lnTo>
                    <a:pt x="1524" y="24384"/>
                  </a:lnTo>
                  <a:lnTo>
                    <a:pt x="0" y="27432"/>
                  </a:lnTo>
                  <a:lnTo>
                    <a:pt x="0" y="32004"/>
                  </a:lnTo>
                  <a:lnTo>
                    <a:pt x="1524" y="35051"/>
                  </a:lnTo>
                  <a:lnTo>
                    <a:pt x="3048" y="36575"/>
                  </a:lnTo>
                  <a:lnTo>
                    <a:pt x="6096" y="38100"/>
                  </a:lnTo>
                  <a:lnTo>
                    <a:pt x="9144" y="41148"/>
                  </a:lnTo>
                  <a:lnTo>
                    <a:pt x="15239" y="42672"/>
                  </a:lnTo>
                  <a:lnTo>
                    <a:pt x="19812" y="44196"/>
                  </a:lnTo>
                  <a:lnTo>
                    <a:pt x="32003" y="50292"/>
                  </a:lnTo>
                  <a:lnTo>
                    <a:pt x="39624" y="50292"/>
                  </a:lnTo>
                  <a:lnTo>
                    <a:pt x="47244" y="53339"/>
                  </a:lnTo>
                  <a:lnTo>
                    <a:pt x="54863" y="53339"/>
                  </a:lnTo>
                  <a:lnTo>
                    <a:pt x="73151" y="56387"/>
                  </a:lnTo>
                  <a:lnTo>
                    <a:pt x="83820" y="57912"/>
                  </a:lnTo>
                  <a:lnTo>
                    <a:pt x="94487" y="57912"/>
                  </a:lnTo>
                  <a:lnTo>
                    <a:pt x="103632" y="59436"/>
                  </a:lnTo>
                  <a:lnTo>
                    <a:pt x="155448" y="59436"/>
                  </a:lnTo>
                  <a:lnTo>
                    <a:pt x="166115" y="57912"/>
                  </a:lnTo>
                  <a:lnTo>
                    <a:pt x="176784" y="57912"/>
                  </a:lnTo>
                  <a:lnTo>
                    <a:pt x="204215" y="53339"/>
                  </a:lnTo>
                  <a:lnTo>
                    <a:pt x="211836" y="53339"/>
                  </a:lnTo>
                  <a:lnTo>
                    <a:pt x="219456" y="50292"/>
                  </a:lnTo>
                  <a:lnTo>
                    <a:pt x="227075" y="50292"/>
                  </a:lnTo>
                  <a:lnTo>
                    <a:pt x="234696" y="47244"/>
                  </a:lnTo>
                  <a:lnTo>
                    <a:pt x="240791" y="44196"/>
                  </a:lnTo>
                  <a:lnTo>
                    <a:pt x="249936" y="41148"/>
                  </a:lnTo>
                  <a:lnTo>
                    <a:pt x="252984" y="38100"/>
                  </a:lnTo>
                  <a:lnTo>
                    <a:pt x="259079" y="35051"/>
                  </a:lnTo>
                  <a:lnTo>
                    <a:pt x="259079" y="32004"/>
                  </a:lnTo>
                  <a:lnTo>
                    <a:pt x="260603" y="289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16675" y="3437128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5" h="59689">
                  <a:moveTo>
                    <a:pt x="260603" y="28956"/>
                  </a:moveTo>
                  <a:lnTo>
                    <a:pt x="259079" y="27432"/>
                  </a:lnTo>
                  <a:lnTo>
                    <a:pt x="259079" y="24384"/>
                  </a:lnTo>
                  <a:lnTo>
                    <a:pt x="256032" y="22860"/>
                  </a:lnTo>
                  <a:lnTo>
                    <a:pt x="249936" y="16763"/>
                  </a:lnTo>
                  <a:lnTo>
                    <a:pt x="240791" y="13716"/>
                  </a:lnTo>
                  <a:lnTo>
                    <a:pt x="234696" y="12192"/>
                  </a:lnTo>
                  <a:lnTo>
                    <a:pt x="227075" y="9144"/>
                  </a:lnTo>
                  <a:lnTo>
                    <a:pt x="211836" y="6096"/>
                  </a:lnTo>
                  <a:lnTo>
                    <a:pt x="204215" y="6096"/>
                  </a:lnTo>
                  <a:lnTo>
                    <a:pt x="176784" y="1524"/>
                  </a:lnTo>
                  <a:lnTo>
                    <a:pt x="166115" y="1524"/>
                  </a:lnTo>
                  <a:lnTo>
                    <a:pt x="155448" y="0"/>
                  </a:lnTo>
                  <a:lnTo>
                    <a:pt x="103632" y="0"/>
                  </a:lnTo>
                  <a:lnTo>
                    <a:pt x="94487" y="1524"/>
                  </a:lnTo>
                  <a:lnTo>
                    <a:pt x="83820" y="1524"/>
                  </a:lnTo>
                  <a:lnTo>
                    <a:pt x="73151" y="3048"/>
                  </a:lnTo>
                  <a:lnTo>
                    <a:pt x="54863" y="6096"/>
                  </a:lnTo>
                  <a:lnTo>
                    <a:pt x="47244" y="6096"/>
                  </a:lnTo>
                  <a:lnTo>
                    <a:pt x="32003" y="9144"/>
                  </a:lnTo>
                  <a:lnTo>
                    <a:pt x="25908" y="12192"/>
                  </a:lnTo>
                  <a:lnTo>
                    <a:pt x="19812" y="13716"/>
                  </a:lnTo>
                  <a:lnTo>
                    <a:pt x="15239" y="15239"/>
                  </a:lnTo>
                  <a:lnTo>
                    <a:pt x="9144" y="16763"/>
                  </a:lnTo>
                  <a:lnTo>
                    <a:pt x="1524" y="24384"/>
                  </a:lnTo>
                  <a:lnTo>
                    <a:pt x="0" y="27432"/>
                  </a:lnTo>
                  <a:lnTo>
                    <a:pt x="0" y="32004"/>
                  </a:lnTo>
                  <a:lnTo>
                    <a:pt x="1524" y="35051"/>
                  </a:lnTo>
                  <a:lnTo>
                    <a:pt x="3048" y="36575"/>
                  </a:lnTo>
                  <a:lnTo>
                    <a:pt x="6096" y="38100"/>
                  </a:lnTo>
                  <a:lnTo>
                    <a:pt x="9144" y="41148"/>
                  </a:lnTo>
                  <a:lnTo>
                    <a:pt x="15239" y="42672"/>
                  </a:lnTo>
                  <a:lnTo>
                    <a:pt x="19812" y="44196"/>
                  </a:lnTo>
                  <a:lnTo>
                    <a:pt x="32003" y="50292"/>
                  </a:lnTo>
                  <a:lnTo>
                    <a:pt x="39624" y="50292"/>
                  </a:lnTo>
                  <a:lnTo>
                    <a:pt x="47244" y="53339"/>
                  </a:lnTo>
                  <a:lnTo>
                    <a:pt x="54863" y="53339"/>
                  </a:lnTo>
                  <a:lnTo>
                    <a:pt x="73151" y="56387"/>
                  </a:lnTo>
                  <a:lnTo>
                    <a:pt x="83820" y="57912"/>
                  </a:lnTo>
                  <a:lnTo>
                    <a:pt x="94487" y="57912"/>
                  </a:lnTo>
                  <a:lnTo>
                    <a:pt x="103632" y="59436"/>
                  </a:lnTo>
                  <a:lnTo>
                    <a:pt x="155448" y="59436"/>
                  </a:lnTo>
                  <a:lnTo>
                    <a:pt x="166115" y="57912"/>
                  </a:lnTo>
                  <a:lnTo>
                    <a:pt x="176784" y="57912"/>
                  </a:lnTo>
                  <a:lnTo>
                    <a:pt x="204215" y="53339"/>
                  </a:lnTo>
                  <a:lnTo>
                    <a:pt x="211836" y="53339"/>
                  </a:lnTo>
                  <a:lnTo>
                    <a:pt x="219456" y="50292"/>
                  </a:lnTo>
                  <a:lnTo>
                    <a:pt x="227075" y="50292"/>
                  </a:lnTo>
                  <a:lnTo>
                    <a:pt x="234696" y="47244"/>
                  </a:lnTo>
                  <a:lnTo>
                    <a:pt x="240791" y="44196"/>
                  </a:lnTo>
                  <a:lnTo>
                    <a:pt x="249936" y="41148"/>
                  </a:lnTo>
                  <a:lnTo>
                    <a:pt x="252984" y="38100"/>
                  </a:lnTo>
                  <a:lnTo>
                    <a:pt x="259079" y="35051"/>
                  </a:lnTo>
                  <a:lnTo>
                    <a:pt x="259079" y="32004"/>
                  </a:lnTo>
                  <a:lnTo>
                    <a:pt x="260603" y="28956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16676" y="3299967"/>
              <a:ext cx="262255" cy="166370"/>
            </a:xfrm>
            <a:custGeom>
              <a:avLst/>
              <a:gdLst/>
              <a:ahLst/>
              <a:cxnLst/>
              <a:rect l="l" t="t" r="r" b="b"/>
              <a:pathLst>
                <a:path w="262254" h="166370">
                  <a:moveTo>
                    <a:pt x="262128" y="42672"/>
                  </a:moveTo>
                  <a:lnTo>
                    <a:pt x="249936" y="42672"/>
                  </a:lnTo>
                  <a:lnTo>
                    <a:pt x="254508" y="39624"/>
                  </a:lnTo>
                  <a:lnTo>
                    <a:pt x="260604" y="33528"/>
                  </a:lnTo>
                  <a:lnTo>
                    <a:pt x="260604" y="27432"/>
                  </a:lnTo>
                  <a:lnTo>
                    <a:pt x="259080" y="25908"/>
                  </a:lnTo>
                  <a:lnTo>
                    <a:pt x="256032" y="24384"/>
                  </a:lnTo>
                  <a:lnTo>
                    <a:pt x="254508" y="21336"/>
                  </a:lnTo>
                  <a:lnTo>
                    <a:pt x="249936" y="18288"/>
                  </a:lnTo>
                  <a:lnTo>
                    <a:pt x="246888" y="16764"/>
                  </a:lnTo>
                  <a:lnTo>
                    <a:pt x="240792" y="15240"/>
                  </a:lnTo>
                  <a:lnTo>
                    <a:pt x="234696" y="12192"/>
                  </a:lnTo>
                  <a:lnTo>
                    <a:pt x="228600" y="10668"/>
                  </a:lnTo>
                  <a:lnTo>
                    <a:pt x="213360" y="7620"/>
                  </a:lnTo>
                  <a:lnTo>
                    <a:pt x="185928" y="3048"/>
                  </a:lnTo>
                  <a:lnTo>
                    <a:pt x="176784" y="3048"/>
                  </a:lnTo>
                  <a:lnTo>
                    <a:pt x="167640" y="1524"/>
                  </a:lnTo>
                  <a:lnTo>
                    <a:pt x="156972" y="1524"/>
                  </a:lnTo>
                  <a:lnTo>
                    <a:pt x="146304" y="0"/>
                  </a:lnTo>
                  <a:lnTo>
                    <a:pt x="114300" y="0"/>
                  </a:lnTo>
                  <a:lnTo>
                    <a:pt x="103632" y="1524"/>
                  </a:lnTo>
                  <a:lnTo>
                    <a:pt x="94488" y="1524"/>
                  </a:lnTo>
                  <a:lnTo>
                    <a:pt x="83820" y="3048"/>
                  </a:lnTo>
                  <a:lnTo>
                    <a:pt x="74676" y="3048"/>
                  </a:lnTo>
                  <a:lnTo>
                    <a:pt x="56388" y="6096"/>
                  </a:lnTo>
                  <a:lnTo>
                    <a:pt x="48768" y="7620"/>
                  </a:lnTo>
                  <a:lnTo>
                    <a:pt x="39624" y="9144"/>
                  </a:lnTo>
                  <a:lnTo>
                    <a:pt x="33528" y="10668"/>
                  </a:lnTo>
                  <a:lnTo>
                    <a:pt x="25908" y="12192"/>
                  </a:lnTo>
                  <a:lnTo>
                    <a:pt x="21336" y="15240"/>
                  </a:lnTo>
                  <a:lnTo>
                    <a:pt x="15240" y="16764"/>
                  </a:lnTo>
                  <a:lnTo>
                    <a:pt x="10668" y="18288"/>
                  </a:lnTo>
                  <a:lnTo>
                    <a:pt x="6096" y="21336"/>
                  </a:lnTo>
                  <a:lnTo>
                    <a:pt x="0" y="27432"/>
                  </a:lnTo>
                  <a:lnTo>
                    <a:pt x="0" y="33528"/>
                  </a:lnTo>
                  <a:lnTo>
                    <a:pt x="1524" y="35052"/>
                  </a:lnTo>
                  <a:lnTo>
                    <a:pt x="3048" y="38100"/>
                  </a:lnTo>
                  <a:lnTo>
                    <a:pt x="6096" y="39624"/>
                  </a:lnTo>
                  <a:lnTo>
                    <a:pt x="10668" y="42672"/>
                  </a:lnTo>
                  <a:lnTo>
                    <a:pt x="0" y="42672"/>
                  </a:lnTo>
                  <a:lnTo>
                    <a:pt x="0" y="166116"/>
                  </a:lnTo>
                  <a:lnTo>
                    <a:pt x="262128" y="166116"/>
                  </a:lnTo>
                  <a:lnTo>
                    <a:pt x="262128" y="42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16675" y="3299968"/>
              <a:ext cx="260985" cy="60960"/>
            </a:xfrm>
            <a:custGeom>
              <a:avLst/>
              <a:gdLst/>
              <a:ahLst/>
              <a:cxnLst/>
              <a:rect l="l" t="t" r="r" b="b"/>
              <a:pathLst>
                <a:path w="260985" h="60960">
                  <a:moveTo>
                    <a:pt x="260603" y="30480"/>
                  </a:moveTo>
                  <a:lnTo>
                    <a:pt x="260603" y="27432"/>
                  </a:lnTo>
                  <a:lnTo>
                    <a:pt x="259079" y="25908"/>
                  </a:lnTo>
                  <a:lnTo>
                    <a:pt x="256032" y="24384"/>
                  </a:lnTo>
                  <a:lnTo>
                    <a:pt x="254508" y="21336"/>
                  </a:lnTo>
                  <a:lnTo>
                    <a:pt x="249936" y="18287"/>
                  </a:lnTo>
                  <a:lnTo>
                    <a:pt x="246887" y="16764"/>
                  </a:lnTo>
                  <a:lnTo>
                    <a:pt x="240791" y="15240"/>
                  </a:lnTo>
                  <a:lnTo>
                    <a:pt x="234696" y="12192"/>
                  </a:lnTo>
                  <a:lnTo>
                    <a:pt x="228600" y="10668"/>
                  </a:lnTo>
                  <a:lnTo>
                    <a:pt x="213360" y="7620"/>
                  </a:lnTo>
                  <a:lnTo>
                    <a:pt x="185927" y="3048"/>
                  </a:lnTo>
                  <a:lnTo>
                    <a:pt x="176784" y="3048"/>
                  </a:lnTo>
                  <a:lnTo>
                    <a:pt x="167639" y="1524"/>
                  </a:lnTo>
                  <a:lnTo>
                    <a:pt x="156972" y="1524"/>
                  </a:lnTo>
                  <a:lnTo>
                    <a:pt x="146303" y="0"/>
                  </a:lnTo>
                  <a:lnTo>
                    <a:pt x="114300" y="0"/>
                  </a:lnTo>
                  <a:lnTo>
                    <a:pt x="103632" y="1524"/>
                  </a:lnTo>
                  <a:lnTo>
                    <a:pt x="94487" y="1524"/>
                  </a:lnTo>
                  <a:lnTo>
                    <a:pt x="83820" y="3048"/>
                  </a:lnTo>
                  <a:lnTo>
                    <a:pt x="74675" y="3048"/>
                  </a:lnTo>
                  <a:lnTo>
                    <a:pt x="56387" y="6096"/>
                  </a:lnTo>
                  <a:lnTo>
                    <a:pt x="48768" y="7620"/>
                  </a:lnTo>
                  <a:lnTo>
                    <a:pt x="39624" y="9144"/>
                  </a:lnTo>
                  <a:lnTo>
                    <a:pt x="33527" y="10668"/>
                  </a:lnTo>
                  <a:lnTo>
                    <a:pt x="25908" y="12192"/>
                  </a:lnTo>
                  <a:lnTo>
                    <a:pt x="21336" y="15240"/>
                  </a:lnTo>
                  <a:lnTo>
                    <a:pt x="15239" y="16764"/>
                  </a:lnTo>
                  <a:lnTo>
                    <a:pt x="10668" y="18287"/>
                  </a:lnTo>
                  <a:lnTo>
                    <a:pt x="6096" y="21336"/>
                  </a:lnTo>
                  <a:lnTo>
                    <a:pt x="0" y="27432"/>
                  </a:lnTo>
                  <a:lnTo>
                    <a:pt x="0" y="33528"/>
                  </a:lnTo>
                  <a:lnTo>
                    <a:pt x="1524" y="35052"/>
                  </a:lnTo>
                  <a:lnTo>
                    <a:pt x="3048" y="38100"/>
                  </a:lnTo>
                  <a:lnTo>
                    <a:pt x="6096" y="39624"/>
                  </a:lnTo>
                  <a:lnTo>
                    <a:pt x="15239" y="45720"/>
                  </a:lnTo>
                  <a:lnTo>
                    <a:pt x="21336" y="47244"/>
                  </a:lnTo>
                  <a:lnTo>
                    <a:pt x="25908" y="48768"/>
                  </a:lnTo>
                  <a:lnTo>
                    <a:pt x="33527" y="50292"/>
                  </a:lnTo>
                  <a:lnTo>
                    <a:pt x="39624" y="51816"/>
                  </a:lnTo>
                  <a:lnTo>
                    <a:pt x="48768" y="54864"/>
                  </a:lnTo>
                  <a:lnTo>
                    <a:pt x="56387" y="54864"/>
                  </a:lnTo>
                  <a:lnTo>
                    <a:pt x="74675" y="57912"/>
                  </a:lnTo>
                  <a:lnTo>
                    <a:pt x="83820" y="57912"/>
                  </a:lnTo>
                  <a:lnTo>
                    <a:pt x="94487" y="59436"/>
                  </a:lnTo>
                  <a:lnTo>
                    <a:pt x="103632" y="60960"/>
                  </a:lnTo>
                  <a:lnTo>
                    <a:pt x="156972" y="60960"/>
                  </a:lnTo>
                  <a:lnTo>
                    <a:pt x="167639" y="59436"/>
                  </a:lnTo>
                  <a:lnTo>
                    <a:pt x="176784" y="57912"/>
                  </a:lnTo>
                  <a:lnTo>
                    <a:pt x="185927" y="57912"/>
                  </a:lnTo>
                  <a:lnTo>
                    <a:pt x="204215" y="54864"/>
                  </a:lnTo>
                  <a:lnTo>
                    <a:pt x="213360" y="54864"/>
                  </a:lnTo>
                  <a:lnTo>
                    <a:pt x="220979" y="51816"/>
                  </a:lnTo>
                  <a:lnTo>
                    <a:pt x="228600" y="50292"/>
                  </a:lnTo>
                  <a:lnTo>
                    <a:pt x="246887" y="45720"/>
                  </a:lnTo>
                  <a:lnTo>
                    <a:pt x="249936" y="42672"/>
                  </a:lnTo>
                  <a:lnTo>
                    <a:pt x="254508" y="39624"/>
                  </a:lnTo>
                  <a:lnTo>
                    <a:pt x="260603" y="33528"/>
                  </a:lnTo>
                  <a:lnTo>
                    <a:pt x="260603" y="3048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913628" y="3342639"/>
              <a:ext cx="268605" cy="123825"/>
            </a:xfrm>
            <a:custGeom>
              <a:avLst/>
              <a:gdLst/>
              <a:ahLst/>
              <a:cxnLst/>
              <a:rect l="l" t="t" r="r" b="b"/>
              <a:pathLst>
                <a:path w="268604" h="123825">
                  <a:moveTo>
                    <a:pt x="6096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6096" y="123444"/>
                  </a:lnTo>
                  <a:lnTo>
                    <a:pt x="6096" y="0"/>
                  </a:lnTo>
                  <a:close/>
                </a:path>
                <a:path w="268604" h="123825">
                  <a:moveTo>
                    <a:pt x="268224" y="0"/>
                  </a:moveTo>
                  <a:lnTo>
                    <a:pt x="260591" y="0"/>
                  </a:lnTo>
                  <a:lnTo>
                    <a:pt x="260591" y="123444"/>
                  </a:lnTo>
                  <a:lnTo>
                    <a:pt x="268224" y="123444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932932" y="3375037"/>
            <a:ext cx="168275" cy="8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i="1" spc="-10" dirty="0">
                <a:latin typeface="Times New Roman"/>
                <a:cs typeface="Times New Roman"/>
              </a:rPr>
              <a:t>Design</a:t>
            </a:r>
            <a:endParaRPr sz="4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918455" y="3804411"/>
            <a:ext cx="1245235" cy="1461770"/>
            <a:chOff x="4918455" y="3804411"/>
            <a:chExt cx="1245235" cy="1461770"/>
          </a:xfrm>
        </p:grpSpPr>
        <p:sp>
          <p:nvSpPr>
            <p:cNvPr id="71" name="object 71"/>
            <p:cNvSpPr/>
            <p:nvPr/>
          </p:nvSpPr>
          <p:spPr>
            <a:xfrm>
              <a:off x="5281167" y="3969003"/>
              <a:ext cx="6350" cy="147955"/>
            </a:xfrm>
            <a:custGeom>
              <a:avLst/>
              <a:gdLst/>
              <a:ahLst/>
              <a:cxnLst/>
              <a:rect l="l" t="t" r="r" b="b"/>
              <a:pathLst>
                <a:path w="6350" h="147954">
                  <a:moveTo>
                    <a:pt x="0" y="0"/>
                  </a:moveTo>
                  <a:lnTo>
                    <a:pt x="0" y="147827"/>
                  </a:lnTo>
                  <a:lnTo>
                    <a:pt x="6096" y="147827"/>
                  </a:lnTo>
                  <a:lnTo>
                    <a:pt x="60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32500" y="5095239"/>
              <a:ext cx="131445" cy="146685"/>
            </a:xfrm>
            <a:custGeom>
              <a:avLst/>
              <a:gdLst/>
              <a:ahLst/>
              <a:cxnLst/>
              <a:rect l="l" t="t" r="r" b="b"/>
              <a:pathLst>
                <a:path w="131445" h="146685">
                  <a:moveTo>
                    <a:pt x="0" y="146304"/>
                  </a:moveTo>
                  <a:lnTo>
                    <a:pt x="131063" y="146304"/>
                  </a:lnTo>
                  <a:lnTo>
                    <a:pt x="131063" y="0"/>
                  </a:lnTo>
                  <a:lnTo>
                    <a:pt x="0" y="0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018022" y="5083809"/>
              <a:ext cx="145542" cy="18211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918455" y="3804411"/>
              <a:ext cx="635635" cy="142240"/>
            </a:xfrm>
            <a:custGeom>
              <a:avLst/>
              <a:gdLst/>
              <a:ahLst/>
              <a:cxnLst/>
              <a:rect l="l" t="t" r="r" b="b"/>
              <a:pathLst>
                <a:path w="635635" h="142239">
                  <a:moveTo>
                    <a:pt x="635508" y="141732"/>
                  </a:moveTo>
                  <a:lnTo>
                    <a:pt x="635508" y="0"/>
                  </a:lnTo>
                  <a:lnTo>
                    <a:pt x="0" y="0"/>
                  </a:lnTo>
                  <a:lnTo>
                    <a:pt x="0" y="141732"/>
                  </a:lnTo>
                  <a:lnTo>
                    <a:pt x="635508" y="1417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922265" y="3784727"/>
            <a:ext cx="63182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90"/>
              </a:spcBef>
            </a:pPr>
            <a:r>
              <a:rPr sz="550" spc="15" dirty="0">
                <a:latin typeface="Times New Roman"/>
                <a:cs typeface="Times New Roman"/>
              </a:rPr>
              <a:t>Pos </a:t>
            </a:r>
            <a:r>
              <a:rPr sz="550" spc="-5" dirty="0">
                <a:latin typeface="Times New Roman"/>
                <a:cs typeface="Times New Roman"/>
              </a:rPr>
              <a:t>t l a</a:t>
            </a:r>
            <a:r>
              <a:rPr sz="550" spc="-20" dirty="0">
                <a:latin typeface="Times New Roman"/>
                <a:cs typeface="Times New Roman"/>
              </a:rPr>
              <a:t> </a:t>
            </a:r>
            <a:r>
              <a:rPr sz="550" spc="30" dirty="0">
                <a:latin typeface="Times New Roman"/>
                <a:cs typeface="Times New Roman"/>
              </a:rPr>
              <a:t>yout</a:t>
            </a:r>
            <a:r>
              <a:rPr sz="550" spc="-8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287264" y="2758185"/>
            <a:ext cx="966469" cy="1370965"/>
            <a:chOff x="5287264" y="2758185"/>
            <a:chExt cx="966469" cy="1370965"/>
          </a:xfrm>
        </p:grpSpPr>
        <p:sp>
          <p:nvSpPr>
            <p:cNvPr id="77" name="object 77"/>
            <p:cNvSpPr/>
            <p:nvPr/>
          </p:nvSpPr>
          <p:spPr>
            <a:xfrm>
              <a:off x="5287264" y="3981195"/>
              <a:ext cx="7620" cy="147955"/>
            </a:xfrm>
            <a:custGeom>
              <a:avLst/>
              <a:gdLst/>
              <a:ahLst/>
              <a:cxnLst/>
              <a:rect l="l" t="t" r="r" b="b"/>
              <a:pathLst>
                <a:path w="7620" h="147954">
                  <a:moveTo>
                    <a:pt x="0" y="0"/>
                  </a:moveTo>
                  <a:lnTo>
                    <a:pt x="0" y="147827"/>
                  </a:lnTo>
                  <a:lnTo>
                    <a:pt x="7620" y="147827"/>
                  </a:lnTo>
                  <a:lnTo>
                    <a:pt x="76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92876" y="2804667"/>
              <a:ext cx="260985" cy="181610"/>
            </a:xfrm>
            <a:custGeom>
              <a:avLst/>
              <a:gdLst/>
              <a:ahLst/>
              <a:cxnLst/>
              <a:rect l="l" t="t" r="r" b="b"/>
              <a:pathLst>
                <a:path w="260985" h="181610">
                  <a:moveTo>
                    <a:pt x="260604" y="28956"/>
                  </a:moveTo>
                  <a:lnTo>
                    <a:pt x="259080" y="25908"/>
                  </a:lnTo>
                  <a:lnTo>
                    <a:pt x="259080" y="24384"/>
                  </a:lnTo>
                  <a:lnTo>
                    <a:pt x="256032" y="21336"/>
                  </a:lnTo>
                  <a:lnTo>
                    <a:pt x="252984" y="19812"/>
                  </a:lnTo>
                  <a:lnTo>
                    <a:pt x="249936" y="16764"/>
                  </a:lnTo>
                  <a:lnTo>
                    <a:pt x="245364" y="15240"/>
                  </a:lnTo>
                  <a:lnTo>
                    <a:pt x="240792" y="12192"/>
                  </a:lnTo>
                  <a:lnTo>
                    <a:pt x="228600" y="9144"/>
                  </a:lnTo>
                  <a:lnTo>
                    <a:pt x="213360" y="6096"/>
                  </a:lnTo>
                  <a:lnTo>
                    <a:pt x="195072" y="3048"/>
                  </a:lnTo>
                  <a:lnTo>
                    <a:pt x="185928" y="3048"/>
                  </a:lnTo>
                  <a:lnTo>
                    <a:pt x="166116" y="0"/>
                  </a:lnTo>
                  <a:lnTo>
                    <a:pt x="94488" y="0"/>
                  </a:lnTo>
                  <a:lnTo>
                    <a:pt x="74676" y="3048"/>
                  </a:lnTo>
                  <a:lnTo>
                    <a:pt x="65532" y="3048"/>
                  </a:lnTo>
                  <a:lnTo>
                    <a:pt x="56388" y="4572"/>
                  </a:lnTo>
                  <a:lnTo>
                    <a:pt x="48768" y="6096"/>
                  </a:lnTo>
                  <a:lnTo>
                    <a:pt x="39624" y="7620"/>
                  </a:lnTo>
                  <a:lnTo>
                    <a:pt x="33528" y="9144"/>
                  </a:lnTo>
                  <a:lnTo>
                    <a:pt x="25908" y="10668"/>
                  </a:lnTo>
                  <a:lnTo>
                    <a:pt x="19812" y="12192"/>
                  </a:lnTo>
                  <a:lnTo>
                    <a:pt x="15240" y="15240"/>
                  </a:lnTo>
                  <a:lnTo>
                    <a:pt x="10668" y="16764"/>
                  </a:lnTo>
                  <a:lnTo>
                    <a:pt x="6096" y="19812"/>
                  </a:lnTo>
                  <a:lnTo>
                    <a:pt x="3048" y="21336"/>
                  </a:lnTo>
                  <a:lnTo>
                    <a:pt x="1524" y="24384"/>
                  </a:lnTo>
                  <a:lnTo>
                    <a:pt x="0" y="25908"/>
                  </a:lnTo>
                  <a:lnTo>
                    <a:pt x="0" y="156972"/>
                  </a:lnTo>
                  <a:lnTo>
                    <a:pt x="3048" y="160020"/>
                  </a:lnTo>
                  <a:lnTo>
                    <a:pt x="9144" y="163068"/>
                  </a:lnTo>
                  <a:lnTo>
                    <a:pt x="13716" y="166116"/>
                  </a:lnTo>
                  <a:lnTo>
                    <a:pt x="18288" y="167640"/>
                  </a:lnTo>
                  <a:lnTo>
                    <a:pt x="24384" y="169164"/>
                  </a:lnTo>
                  <a:lnTo>
                    <a:pt x="32004" y="172212"/>
                  </a:lnTo>
                  <a:lnTo>
                    <a:pt x="54864" y="176784"/>
                  </a:lnTo>
                  <a:lnTo>
                    <a:pt x="64008" y="178308"/>
                  </a:lnTo>
                  <a:lnTo>
                    <a:pt x="73152" y="178308"/>
                  </a:lnTo>
                  <a:lnTo>
                    <a:pt x="92964" y="181356"/>
                  </a:lnTo>
                  <a:lnTo>
                    <a:pt x="166116" y="181356"/>
                  </a:lnTo>
                  <a:lnTo>
                    <a:pt x="185928" y="178308"/>
                  </a:lnTo>
                  <a:lnTo>
                    <a:pt x="195072" y="178308"/>
                  </a:lnTo>
                  <a:lnTo>
                    <a:pt x="204216" y="176784"/>
                  </a:lnTo>
                  <a:lnTo>
                    <a:pt x="227076" y="172212"/>
                  </a:lnTo>
                  <a:lnTo>
                    <a:pt x="233172" y="169164"/>
                  </a:lnTo>
                  <a:lnTo>
                    <a:pt x="239268" y="167640"/>
                  </a:lnTo>
                  <a:lnTo>
                    <a:pt x="243840" y="166116"/>
                  </a:lnTo>
                  <a:lnTo>
                    <a:pt x="256032" y="160020"/>
                  </a:lnTo>
                  <a:lnTo>
                    <a:pt x="259080" y="153924"/>
                  </a:lnTo>
                  <a:lnTo>
                    <a:pt x="259080" y="152400"/>
                  </a:lnTo>
                  <a:lnTo>
                    <a:pt x="260604" y="152400"/>
                  </a:lnTo>
                  <a:lnTo>
                    <a:pt x="260604" y="121920"/>
                  </a:lnTo>
                  <a:lnTo>
                    <a:pt x="260604" y="28956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71540" y="2804667"/>
              <a:ext cx="268605" cy="121920"/>
            </a:xfrm>
            <a:custGeom>
              <a:avLst/>
              <a:gdLst/>
              <a:ahLst/>
              <a:cxnLst/>
              <a:rect l="l" t="t" r="r" b="b"/>
              <a:pathLst>
                <a:path w="268604" h="121919">
                  <a:moveTo>
                    <a:pt x="4572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4572" y="121920"/>
                  </a:lnTo>
                  <a:lnTo>
                    <a:pt x="4572" y="0"/>
                  </a:lnTo>
                  <a:close/>
                </a:path>
                <a:path w="268604" h="121919">
                  <a:moveTo>
                    <a:pt x="268224" y="0"/>
                  </a:moveTo>
                  <a:lnTo>
                    <a:pt x="265176" y="0"/>
                  </a:lnTo>
                  <a:lnTo>
                    <a:pt x="265176" y="121920"/>
                  </a:lnTo>
                  <a:lnTo>
                    <a:pt x="268224" y="121920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74588" y="2897631"/>
              <a:ext cx="262255" cy="58419"/>
            </a:xfrm>
            <a:custGeom>
              <a:avLst/>
              <a:gdLst/>
              <a:ahLst/>
              <a:cxnLst/>
              <a:rect l="l" t="t" r="r" b="b"/>
              <a:pathLst>
                <a:path w="262254" h="58419">
                  <a:moveTo>
                    <a:pt x="262127" y="30480"/>
                  </a:moveTo>
                  <a:lnTo>
                    <a:pt x="262127" y="27431"/>
                  </a:lnTo>
                  <a:lnTo>
                    <a:pt x="259079" y="24384"/>
                  </a:lnTo>
                  <a:lnTo>
                    <a:pt x="257556" y="21336"/>
                  </a:lnTo>
                  <a:lnTo>
                    <a:pt x="251460" y="18287"/>
                  </a:lnTo>
                  <a:lnTo>
                    <a:pt x="246887" y="15240"/>
                  </a:lnTo>
                  <a:lnTo>
                    <a:pt x="234696" y="12192"/>
                  </a:lnTo>
                  <a:lnTo>
                    <a:pt x="228600" y="9143"/>
                  </a:lnTo>
                  <a:lnTo>
                    <a:pt x="205739" y="4572"/>
                  </a:lnTo>
                  <a:lnTo>
                    <a:pt x="195072" y="3048"/>
                  </a:lnTo>
                  <a:lnTo>
                    <a:pt x="185927" y="3048"/>
                  </a:lnTo>
                  <a:lnTo>
                    <a:pt x="167639" y="0"/>
                  </a:lnTo>
                  <a:lnTo>
                    <a:pt x="94487" y="0"/>
                  </a:lnTo>
                  <a:lnTo>
                    <a:pt x="76200" y="3048"/>
                  </a:lnTo>
                  <a:lnTo>
                    <a:pt x="67056" y="3048"/>
                  </a:lnTo>
                  <a:lnTo>
                    <a:pt x="48767" y="6095"/>
                  </a:lnTo>
                  <a:lnTo>
                    <a:pt x="33527" y="9143"/>
                  </a:lnTo>
                  <a:lnTo>
                    <a:pt x="27432" y="12192"/>
                  </a:lnTo>
                  <a:lnTo>
                    <a:pt x="15239" y="15240"/>
                  </a:lnTo>
                  <a:lnTo>
                    <a:pt x="12191" y="18287"/>
                  </a:lnTo>
                  <a:lnTo>
                    <a:pt x="7620" y="19812"/>
                  </a:lnTo>
                  <a:lnTo>
                    <a:pt x="4572" y="21336"/>
                  </a:lnTo>
                  <a:lnTo>
                    <a:pt x="1524" y="27431"/>
                  </a:lnTo>
                  <a:lnTo>
                    <a:pt x="0" y="28956"/>
                  </a:lnTo>
                  <a:lnTo>
                    <a:pt x="1524" y="30480"/>
                  </a:lnTo>
                  <a:lnTo>
                    <a:pt x="4572" y="36575"/>
                  </a:lnTo>
                  <a:lnTo>
                    <a:pt x="7620" y="39624"/>
                  </a:lnTo>
                  <a:lnTo>
                    <a:pt x="12191" y="41148"/>
                  </a:lnTo>
                  <a:lnTo>
                    <a:pt x="21336" y="45719"/>
                  </a:lnTo>
                  <a:lnTo>
                    <a:pt x="33527" y="48768"/>
                  </a:lnTo>
                  <a:lnTo>
                    <a:pt x="41148" y="51816"/>
                  </a:lnTo>
                  <a:lnTo>
                    <a:pt x="48767" y="51816"/>
                  </a:lnTo>
                  <a:lnTo>
                    <a:pt x="85344" y="57912"/>
                  </a:lnTo>
                  <a:lnTo>
                    <a:pt x="176784" y="57912"/>
                  </a:lnTo>
                  <a:lnTo>
                    <a:pt x="195072" y="54863"/>
                  </a:lnTo>
                  <a:lnTo>
                    <a:pt x="205739" y="53340"/>
                  </a:lnTo>
                  <a:lnTo>
                    <a:pt x="213360" y="51816"/>
                  </a:lnTo>
                  <a:lnTo>
                    <a:pt x="220979" y="51816"/>
                  </a:lnTo>
                  <a:lnTo>
                    <a:pt x="228600" y="48768"/>
                  </a:lnTo>
                  <a:lnTo>
                    <a:pt x="240791" y="45719"/>
                  </a:lnTo>
                  <a:lnTo>
                    <a:pt x="246887" y="42672"/>
                  </a:lnTo>
                  <a:lnTo>
                    <a:pt x="251460" y="41148"/>
                  </a:lnTo>
                  <a:lnTo>
                    <a:pt x="254508" y="39624"/>
                  </a:lnTo>
                  <a:lnTo>
                    <a:pt x="257556" y="36575"/>
                  </a:lnTo>
                  <a:lnTo>
                    <a:pt x="259079" y="33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974588" y="2897631"/>
              <a:ext cx="262255" cy="58419"/>
            </a:xfrm>
            <a:custGeom>
              <a:avLst/>
              <a:gdLst/>
              <a:ahLst/>
              <a:cxnLst/>
              <a:rect l="l" t="t" r="r" b="b"/>
              <a:pathLst>
                <a:path w="262254" h="58419">
                  <a:moveTo>
                    <a:pt x="262127" y="28956"/>
                  </a:moveTo>
                  <a:lnTo>
                    <a:pt x="262127" y="27431"/>
                  </a:lnTo>
                  <a:lnTo>
                    <a:pt x="259079" y="24384"/>
                  </a:lnTo>
                  <a:lnTo>
                    <a:pt x="257556" y="21336"/>
                  </a:lnTo>
                  <a:lnTo>
                    <a:pt x="251460" y="18287"/>
                  </a:lnTo>
                  <a:lnTo>
                    <a:pt x="246887" y="15240"/>
                  </a:lnTo>
                  <a:lnTo>
                    <a:pt x="234696" y="12192"/>
                  </a:lnTo>
                  <a:lnTo>
                    <a:pt x="228600" y="9143"/>
                  </a:lnTo>
                  <a:lnTo>
                    <a:pt x="205739" y="4572"/>
                  </a:lnTo>
                  <a:lnTo>
                    <a:pt x="195072" y="3048"/>
                  </a:lnTo>
                  <a:lnTo>
                    <a:pt x="185927" y="3048"/>
                  </a:lnTo>
                  <a:lnTo>
                    <a:pt x="167639" y="0"/>
                  </a:lnTo>
                  <a:lnTo>
                    <a:pt x="94487" y="0"/>
                  </a:lnTo>
                  <a:lnTo>
                    <a:pt x="76200" y="3048"/>
                  </a:lnTo>
                  <a:lnTo>
                    <a:pt x="67056" y="3048"/>
                  </a:lnTo>
                  <a:lnTo>
                    <a:pt x="48767" y="6095"/>
                  </a:lnTo>
                  <a:lnTo>
                    <a:pt x="33527" y="9143"/>
                  </a:lnTo>
                  <a:lnTo>
                    <a:pt x="27432" y="12192"/>
                  </a:lnTo>
                  <a:lnTo>
                    <a:pt x="15239" y="15240"/>
                  </a:lnTo>
                  <a:lnTo>
                    <a:pt x="12191" y="18287"/>
                  </a:lnTo>
                  <a:lnTo>
                    <a:pt x="7620" y="19812"/>
                  </a:lnTo>
                  <a:lnTo>
                    <a:pt x="4572" y="21336"/>
                  </a:lnTo>
                  <a:lnTo>
                    <a:pt x="3048" y="24384"/>
                  </a:lnTo>
                  <a:lnTo>
                    <a:pt x="1524" y="27431"/>
                  </a:lnTo>
                  <a:lnTo>
                    <a:pt x="0" y="28956"/>
                  </a:lnTo>
                  <a:lnTo>
                    <a:pt x="1524" y="30480"/>
                  </a:lnTo>
                  <a:lnTo>
                    <a:pt x="4572" y="36575"/>
                  </a:lnTo>
                  <a:lnTo>
                    <a:pt x="7620" y="39624"/>
                  </a:lnTo>
                  <a:lnTo>
                    <a:pt x="12191" y="41148"/>
                  </a:lnTo>
                  <a:lnTo>
                    <a:pt x="21336" y="45719"/>
                  </a:lnTo>
                  <a:lnTo>
                    <a:pt x="33527" y="48768"/>
                  </a:lnTo>
                  <a:lnTo>
                    <a:pt x="41148" y="51816"/>
                  </a:lnTo>
                  <a:lnTo>
                    <a:pt x="48767" y="51816"/>
                  </a:lnTo>
                  <a:lnTo>
                    <a:pt x="85344" y="57912"/>
                  </a:lnTo>
                  <a:lnTo>
                    <a:pt x="176784" y="57912"/>
                  </a:lnTo>
                  <a:lnTo>
                    <a:pt x="195072" y="54863"/>
                  </a:lnTo>
                  <a:lnTo>
                    <a:pt x="205739" y="53340"/>
                  </a:lnTo>
                  <a:lnTo>
                    <a:pt x="213360" y="51816"/>
                  </a:lnTo>
                  <a:lnTo>
                    <a:pt x="220979" y="51816"/>
                  </a:lnTo>
                  <a:lnTo>
                    <a:pt x="228600" y="48768"/>
                  </a:lnTo>
                  <a:lnTo>
                    <a:pt x="240791" y="45719"/>
                  </a:lnTo>
                  <a:lnTo>
                    <a:pt x="246887" y="42672"/>
                  </a:lnTo>
                  <a:lnTo>
                    <a:pt x="251460" y="41148"/>
                  </a:lnTo>
                  <a:lnTo>
                    <a:pt x="254508" y="39624"/>
                  </a:lnTo>
                  <a:lnTo>
                    <a:pt x="257556" y="36575"/>
                  </a:lnTo>
                  <a:lnTo>
                    <a:pt x="259079" y="33528"/>
                  </a:lnTo>
                  <a:lnTo>
                    <a:pt x="262127" y="30480"/>
                  </a:lnTo>
                  <a:lnTo>
                    <a:pt x="262127" y="28956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76112" y="2761995"/>
              <a:ext cx="260985" cy="165100"/>
            </a:xfrm>
            <a:custGeom>
              <a:avLst/>
              <a:gdLst/>
              <a:ahLst/>
              <a:cxnLst/>
              <a:rect l="l" t="t" r="r" b="b"/>
              <a:pathLst>
                <a:path w="260985" h="165100">
                  <a:moveTo>
                    <a:pt x="260604" y="27432"/>
                  </a:moveTo>
                  <a:lnTo>
                    <a:pt x="257556" y="21336"/>
                  </a:lnTo>
                  <a:lnTo>
                    <a:pt x="254508" y="19812"/>
                  </a:lnTo>
                  <a:lnTo>
                    <a:pt x="249936" y="18288"/>
                  </a:lnTo>
                  <a:lnTo>
                    <a:pt x="240792" y="12192"/>
                  </a:lnTo>
                  <a:lnTo>
                    <a:pt x="234696" y="10668"/>
                  </a:lnTo>
                  <a:lnTo>
                    <a:pt x="227076" y="9144"/>
                  </a:lnTo>
                  <a:lnTo>
                    <a:pt x="220980" y="6096"/>
                  </a:lnTo>
                  <a:lnTo>
                    <a:pt x="211836" y="6096"/>
                  </a:lnTo>
                  <a:lnTo>
                    <a:pt x="204216" y="4572"/>
                  </a:lnTo>
                  <a:lnTo>
                    <a:pt x="176784" y="0"/>
                  </a:lnTo>
                  <a:lnTo>
                    <a:pt x="83820" y="0"/>
                  </a:lnTo>
                  <a:lnTo>
                    <a:pt x="47244" y="6096"/>
                  </a:lnTo>
                  <a:lnTo>
                    <a:pt x="39624" y="6096"/>
                  </a:lnTo>
                  <a:lnTo>
                    <a:pt x="32004" y="9144"/>
                  </a:lnTo>
                  <a:lnTo>
                    <a:pt x="19812" y="12192"/>
                  </a:lnTo>
                  <a:lnTo>
                    <a:pt x="10668" y="18288"/>
                  </a:lnTo>
                  <a:lnTo>
                    <a:pt x="4572" y="21336"/>
                  </a:lnTo>
                  <a:lnTo>
                    <a:pt x="1524" y="24384"/>
                  </a:lnTo>
                  <a:lnTo>
                    <a:pt x="0" y="27432"/>
                  </a:lnTo>
                  <a:lnTo>
                    <a:pt x="0" y="30480"/>
                  </a:lnTo>
                  <a:lnTo>
                    <a:pt x="1524" y="33528"/>
                  </a:lnTo>
                  <a:lnTo>
                    <a:pt x="4572" y="36576"/>
                  </a:lnTo>
                  <a:lnTo>
                    <a:pt x="7620" y="38100"/>
                  </a:lnTo>
                  <a:lnTo>
                    <a:pt x="10668" y="41148"/>
                  </a:lnTo>
                  <a:lnTo>
                    <a:pt x="15240" y="42672"/>
                  </a:lnTo>
                  <a:lnTo>
                    <a:pt x="0" y="42672"/>
                  </a:lnTo>
                  <a:lnTo>
                    <a:pt x="0" y="164592"/>
                  </a:lnTo>
                  <a:lnTo>
                    <a:pt x="260604" y="164592"/>
                  </a:lnTo>
                  <a:lnTo>
                    <a:pt x="260604" y="42672"/>
                  </a:lnTo>
                  <a:lnTo>
                    <a:pt x="245364" y="42672"/>
                  </a:lnTo>
                  <a:lnTo>
                    <a:pt x="249936" y="41148"/>
                  </a:lnTo>
                  <a:lnTo>
                    <a:pt x="254508" y="38100"/>
                  </a:lnTo>
                  <a:lnTo>
                    <a:pt x="257556" y="36576"/>
                  </a:lnTo>
                  <a:lnTo>
                    <a:pt x="260604" y="30480"/>
                  </a:lnTo>
                  <a:lnTo>
                    <a:pt x="260604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976112" y="2761995"/>
              <a:ext cx="260985" cy="59690"/>
            </a:xfrm>
            <a:custGeom>
              <a:avLst/>
              <a:gdLst/>
              <a:ahLst/>
              <a:cxnLst/>
              <a:rect l="l" t="t" r="r" b="b"/>
              <a:pathLst>
                <a:path w="260985" h="59689">
                  <a:moveTo>
                    <a:pt x="260603" y="28956"/>
                  </a:moveTo>
                  <a:lnTo>
                    <a:pt x="260603" y="27431"/>
                  </a:lnTo>
                  <a:lnTo>
                    <a:pt x="257555" y="21336"/>
                  </a:lnTo>
                  <a:lnTo>
                    <a:pt x="254508" y="19812"/>
                  </a:lnTo>
                  <a:lnTo>
                    <a:pt x="249936" y="18287"/>
                  </a:lnTo>
                  <a:lnTo>
                    <a:pt x="240791" y="12192"/>
                  </a:lnTo>
                  <a:lnTo>
                    <a:pt x="234696" y="10668"/>
                  </a:lnTo>
                  <a:lnTo>
                    <a:pt x="227075" y="9143"/>
                  </a:lnTo>
                  <a:lnTo>
                    <a:pt x="220979" y="6096"/>
                  </a:lnTo>
                  <a:lnTo>
                    <a:pt x="211836" y="6096"/>
                  </a:lnTo>
                  <a:lnTo>
                    <a:pt x="204215" y="4572"/>
                  </a:lnTo>
                  <a:lnTo>
                    <a:pt x="176784" y="0"/>
                  </a:lnTo>
                  <a:lnTo>
                    <a:pt x="83820" y="0"/>
                  </a:lnTo>
                  <a:lnTo>
                    <a:pt x="47243" y="6096"/>
                  </a:lnTo>
                  <a:lnTo>
                    <a:pt x="39624" y="6096"/>
                  </a:lnTo>
                  <a:lnTo>
                    <a:pt x="32003" y="9143"/>
                  </a:lnTo>
                  <a:lnTo>
                    <a:pt x="19812" y="12192"/>
                  </a:lnTo>
                  <a:lnTo>
                    <a:pt x="10667" y="18287"/>
                  </a:lnTo>
                  <a:lnTo>
                    <a:pt x="4572" y="21336"/>
                  </a:lnTo>
                  <a:lnTo>
                    <a:pt x="1524" y="24384"/>
                  </a:lnTo>
                  <a:lnTo>
                    <a:pt x="0" y="27431"/>
                  </a:lnTo>
                  <a:lnTo>
                    <a:pt x="0" y="30480"/>
                  </a:lnTo>
                  <a:lnTo>
                    <a:pt x="1524" y="33528"/>
                  </a:lnTo>
                  <a:lnTo>
                    <a:pt x="4572" y="36576"/>
                  </a:lnTo>
                  <a:lnTo>
                    <a:pt x="7620" y="38100"/>
                  </a:lnTo>
                  <a:lnTo>
                    <a:pt x="10667" y="41148"/>
                  </a:lnTo>
                  <a:lnTo>
                    <a:pt x="15239" y="42672"/>
                  </a:lnTo>
                  <a:lnTo>
                    <a:pt x="19812" y="45720"/>
                  </a:lnTo>
                  <a:lnTo>
                    <a:pt x="32003" y="48768"/>
                  </a:lnTo>
                  <a:lnTo>
                    <a:pt x="47243" y="51816"/>
                  </a:lnTo>
                  <a:lnTo>
                    <a:pt x="74675" y="56387"/>
                  </a:lnTo>
                  <a:lnTo>
                    <a:pt x="83820" y="56387"/>
                  </a:lnTo>
                  <a:lnTo>
                    <a:pt x="94487" y="57912"/>
                  </a:lnTo>
                  <a:lnTo>
                    <a:pt x="114300" y="57912"/>
                  </a:lnTo>
                  <a:lnTo>
                    <a:pt x="124967" y="59436"/>
                  </a:lnTo>
                  <a:lnTo>
                    <a:pt x="135636" y="59436"/>
                  </a:lnTo>
                  <a:lnTo>
                    <a:pt x="146303" y="57912"/>
                  </a:lnTo>
                  <a:lnTo>
                    <a:pt x="166115" y="57912"/>
                  </a:lnTo>
                  <a:lnTo>
                    <a:pt x="176784" y="56387"/>
                  </a:lnTo>
                  <a:lnTo>
                    <a:pt x="185927" y="56387"/>
                  </a:lnTo>
                  <a:lnTo>
                    <a:pt x="204215" y="53340"/>
                  </a:lnTo>
                  <a:lnTo>
                    <a:pt x="211836" y="51816"/>
                  </a:lnTo>
                  <a:lnTo>
                    <a:pt x="220979" y="50292"/>
                  </a:lnTo>
                  <a:lnTo>
                    <a:pt x="227075" y="48768"/>
                  </a:lnTo>
                  <a:lnTo>
                    <a:pt x="234696" y="47243"/>
                  </a:lnTo>
                  <a:lnTo>
                    <a:pt x="240791" y="45720"/>
                  </a:lnTo>
                  <a:lnTo>
                    <a:pt x="245363" y="42672"/>
                  </a:lnTo>
                  <a:lnTo>
                    <a:pt x="249936" y="41148"/>
                  </a:lnTo>
                  <a:lnTo>
                    <a:pt x="254508" y="38100"/>
                  </a:lnTo>
                  <a:lnTo>
                    <a:pt x="257555" y="36576"/>
                  </a:lnTo>
                  <a:lnTo>
                    <a:pt x="259079" y="33528"/>
                  </a:lnTo>
                  <a:lnTo>
                    <a:pt x="260603" y="30480"/>
                  </a:lnTo>
                  <a:lnTo>
                    <a:pt x="260603" y="28956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71540" y="2804667"/>
              <a:ext cx="268605" cy="121920"/>
            </a:xfrm>
            <a:custGeom>
              <a:avLst/>
              <a:gdLst/>
              <a:ahLst/>
              <a:cxnLst/>
              <a:rect l="l" t="t" r="r" b="b"/>
              <a:pathLst>
                <a:path w="268604" h="121919">
                  <a:moveTo>
                    <a:pt x="762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7620" y="121920"/>
                  </a:lnTo>
                  <a:lnTo>
                    <a:pt x="7620" y="0"/>
                  </a:lnTo>
                  <a:close/>
                </a:path>
                <a:path w="268604" h="121919">
                  <a:moveTo>
                    <a:pt x="268224" y="0"/>
                  </a:moveTo>
                  <a:lnTo>
                    <a:pt x="262128" y="0"/>
                  </a:lnTo>
                  <a:lnTo>
                    <a:pt x="262128" y="121920"/>
                  </a:lnTo>
                  <a:lnTo>
                    <a:pt x="268224" y="121920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5992367" y="2834017"/>
            <a:ext cx="240029" cy="13779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2069" marR="5080" indent="-40005">
              <a:lnSpc>
                <a:spcPts val="409"/>
              </a:lnSpc>
              <a:spcBef>
                <a:spcPts val="165"/>
              </a:spcBef>
            </a:pPr>
            <a:r>
              <a:rPr sz="400" i="1" spc="-5" dirty="0">
                <a:latin typeface="Times New Roman"/>
                <a:cs typeface="Times New Roman"/>
              </a:rPr>
              <a:t>s</a:t>
            </a:r>
            <a:r>
              <a:rPr sz="400" i="1" spc="-10" dirty="0">
                <a:latin typeface="Times New Roman"/>
                <a:cs typeface="Times New Roman"/>
              </a:rPr>
              <a:t>i</a:t>
            </a:r>
            <a:r>
              <a:rPr sz="400" i="1" spc="-5" dirty="0">
                <a:latin typeface="Times New Roman"/>
                <a:cs typeface="Times New Roman"/>
              </a:rPr>
              <a:t>m</a:t>
            </a:r>
            <a:r>
              <a:rPr sz="400" i="1" dirty="0">
                <a:latin typeface="Times New Roman"/>
                <a:cs typeface="Times New Roman"/>
              </a:rPr>
              <a:t>u</a:t>
            </a:r>
            <a:r>
              <a:rPr sz="400" i="1" spc="-10" dirty="0">
                <a:latin typeface="Times New Roman"/>
                <a:cs typeface="Times New Roman"/>
              </a:rPr>
              <a:t>l</a:t>
            </a:r>
            <a:r>
              <a:rPr sz="400" i="1" dirty="0">
                <a:latin typeface="Times New Roman"/>
                <a:cs typeface="Times New Roman"/>
              </a:rPr>
              <a:t>a</a:t>
            </a:r>
            <a:r>
              <a:rPr sz="400" i="1" spc="-10" dirty="0">
                <a:latin typeface="Times New Roman"/>
                <a:cs typeface="Times New Roman"/>
              </a:rPr>
              <a:t>ti</a:t>
            </a:r>
            <a:r>
              <a:rPr sz="400" i="1" dirty="0">
                <a:latin typeface="Times New Roman"/>
                <a:cs typeface="Times New Roman"/>
              </a:rPr>
              <a:t>o</a:t>
            </a:r>
            <a:r>
              <a:rPr sz="400" i="1" spc="-5" dirty="0">
                <a:latin typeface="Times New Roman"/>
                <a:cs typeface="Times New Roman"/>
              </a:rPr>
              <a:t>n  results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989320" y="2963189"/>
            <a:ext cx="355600" cy="1752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595"/>
              </a:lnSpc>
              <a:spcBef>
                <a:spcPts val="90"/>
              </a:spcBef>
            </a:pPr>
            <a:r>
              <a:rPr sz="550" i="1" spc="20" dirty="0">
                <a:latin typeface="Times New Roman"/>
                <a:cs typeface="Times New Roman"/>
              </a:rPr>
              <a:t>St </a:t>
            </a:r>
            <a:r>
              <a:rPr sz="550" i="1" spc="-5" dirty="0">
                <a:latin typeface="Times New Roman"/>
                <a:cs typeface="Times New Roman"/>
              </a:rPr>
              <a:t>i</a:t>
            </a:r>
            <a:r>
              <a:rPr sz="550" i="1" spc="10" dirty="0">
                <a:latin typeface="Times New Roman"/>
                <a:cs typeface="Times New Roman"/>
              </a:rPr>
              <a:t> </a:t>
            </a:r>
            <a:r>
              <a:rPr sz="550" i="1" spc="-15" dirty="0">
                <a:latin typeface="Times New Roman"/>
                <a:cs typeface="Times New Roman"/>
              </a:rPr>
              <a:t>mul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ts val="595"/>
              </a:lnSpc>
            </a:pPr>
            <a:r>
              <a:rPr sz="550" i="1" spc="45" dirty="0">
                <a:latin typeface="Times New Roman"/>
                <a:cs typeface="Times New Roman"/>
              </a:rPr>
              <a:t>Response</a:t>
            </a:r>
            <a:r>
              <a:rPr sz="550" i="1" spc="-25" dirty="0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174235" y="4819421"/>
            <a:ext cx="25527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25" dirty="0">
                <a:latin typeface="Times New Roman"/>
                <a:cs typeface="Times New Roman"/>
              </a:rPr>
              <a:t>Vendor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4308094" y="4631182"/>
            <a:ext cx="144145" cy="182245"/>
            <a:chOff x="4308094" y="4631182"/>
            <a:chExt cx="144145" cy="182245"/>
          </a:xfrm>
        </p:grpSpPr>
        <p:sp>
          <p:nvSpPr>
            <p:cNvPr id="89" name="object 89"/>
            <p:cNvSpPr/>
            <p:nvPr/>
          </p:nvSpPr>
          <p:spPr>
            <a:xfrm>
              <a:off x="4321048" y="4642612"/>
              <a:ext cx="131445" cy="146685"/>
            </a:xfrm>
            <a:custGeom>
              <a:avLst/>
              <a:gdLst/>
              <a:ahLst/>
              <a:cxnLst/>
              <a:rect l="l" t="t" r="r" b="b"/>
              <a:pathLst>
                <a:path w="131445" h="146685">
                  <a:moveTo>
                    <a:pt x="0" y="146303"/>
                  </a:moveTo>
                  <a:lnTo>
                    <a:pt x="131063" y="146303"/>
                  </a:lnTo>
                  <a:lnTo>
                    <a:pt x="131063" y="0"/>
                  </a:lnTo>
                  <a:lnTo>
                    <a:pt x="0" y="0"/>
                  </a:lnTo>
                  <a:lnTo>
                    <a:pt x="0" y="146303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08094" y="4631182"/>
              <a:ext cx="144018" cy="18211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5940552" y="4758461"/>
            <a:ext cx="247650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i="1" spc="25" dirty="0">
                <a:latin typeface="Times New Roman"/>
                <a:cs typeface="Times New Roman"/>
              </a:rPr>
              <a:t>Repor</a:t>
            </a:r>
            <a:r>
              <a:rPr sz="550" i="1" spc="-80" dirty="0">
                <a:latin typeface="Times New Roman"/>
                <a:cs typeface="Times New Roman"/>
              </a:rPr>
              <a:t> </a:t>
            </a:r>
            <a:r>
              <a:rPr sz="550" i="1" spc="-5" dirty="0">
                <a:latin typeface="Times New Roman"/>
                <a:cs typeface="Times New Roman"/>
              </a:rPr>
              <a:t>t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6074409" y="4570221"/>
            <a:ext cx="144145" cy="182245"/>
            <a:chOff x="6074409" y="4570221"/>
            <a:chExt cx="144145" cy="182245"/>
          </a:xfrm>
        </p:grpSpPr>
        <p:sp>
          <p:nvSpPr>
            <p:cNvPr id="93" name="object 93"/>
            <p:cNvSpPr/>
            <p:nvPr/>
          </p:nvSpPr>
          <p:spPr>
            <a:xfrm>
              <a:off x="6087363" y="4581651"/>
              <a:ext cx="131445" cy="146685"/>
            </a:xfrm>
            <a:custGeom>
              <a:avLst/>
              <a:gdLst/>
              <a:ahLst/>
              <a:cxnLst/>
              <a:rect l="l" t="t" r="r" b="b"/>
              <a:pathLst>
                <a:path w="131445" h="146685">
                  <a:moveTo>
                    <a:pt x="0" y="146304"/>
                  </a:moveTo>
                  <a:lnTo>
                    <a:pt x="131063" y="146304"/>
                  </a:lnTo>
                  <a:lnTo>
                    <a:pt x="131063" y="0"/>
                  </a:lnTo>
                  <a:lnTo>
                    <a:pt x="0" y="0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074409" y="4570221"/>
              <a:ext cx="144018" cy="18211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7367" y="996696"/>
            <a:ext cx="2251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Prototype</a:t>
            </a:r>
            <a:r>
              <a:rPr sz="2400" spc="-80" dirty="0"/>
              <a:t> </a:t>
            </a:r>
            <a:r>
              <a:rPr sz="2400" spc="-5" dirty="0"/>
              <a:t>testing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800459"/>
            <a:ext cx="6161405" cy="36195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58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Final verification </a:t>
            </a:r>
            <a:r>
              <a:rPr sz="2000" spc="-10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done with </a:t>
            </a:r>
            <a:r>
              <a:rPr sz="2000" spc="-5" dirty="0">
                <a:latin typeface="Times New Roman"/>
                <a:cs typeface="Times New Roman"/>
              </a:rPr>
              <a:t>E/S (engineering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samples).</a:t>
            </a:r>
            <a:endParaRPr sz="20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spcBef>
                <a:spcPts val="48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Physical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measurements:</a:t>
            </a:r>
            <a:endParaRPr sz="2000">
              <a:latin typeface="Times New Roman"/>
              <a:cs typeface="Times New Roman"/>
            </a:endParaRPr>
          </a:p>
          <a:p>
            <a:pPr marL="12700" marR="4510405">
              <a:lnSpc>
                <a:spcPct val="120500"/>
              </a:lnSpc>
              <a:spcBef>
                <a:spcPts val="10"/>
              </a:spcBef>
            </a:pPr>
            <a:r>
              <a:rPr sz="1600" dirty="0">
                <a:latin typeface="Times New Roman"/>
                <a:cs typeface="Times New Roman"/>
              </a:rPr>
              <a:t>Parametric </a:t>
            </a:r>
            <a:r>
              <a:rPr sz="1600" spc="-15" dirty="0">
                <a:latin typeface="Times New Roman"/>
                <a:cs typeface="Times New Roman"/>
              </a:rPr>
              <a:t>DC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tests  Parametric </a:t>
            </a:r>
            <a:r>
              <a:rPr sz="1600" spc="-15" dirty="0">
                <a:latin typeface="Times New Roman"/>
                <a:cs typeface="Times New Roman"/>
              </a:rPr>
              <a:t>AC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tests  </a:t>
            </a:r>
            <a:r>
              <a:rPr sz="1600" spc="-5" dirty="0">
                <a:latin typeface="Times New Roman"/>
                <a:cs typeface="Times New Roman"/>
              </a:rPr>
              <a:t>Functional </a:t>
            </a:r>
            <a:r>
              <a:rPr sz="1600" dirty="0">
                <a:latin typeface="Times New Roman"/>
                <a:cs typeface="Times New Roman"/>
              </a:rPr>
              <a:t>tests  </a:t>
            </a:r>
            <a:r>
              <a:rPr sz="1600" spc="-5" dirty="0">
                <a:latin typeface="Times New Roman"/>
                <a:cs typeface="Times New Roman"/>
              </a:rPr>
              <a:t>Power consumption  </a:t>
            </a:r>
            <a:r>
              <a:rPr sz="1600" dirty="0">
                <a:latin typeface="Times New Roman"/>
                <a:cs typeface="Times New Roman"/>
              </a:rPr>
              <a:t>Thermal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Release to system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tests</a:t>
            </a:r>
            <a:endParaRPr sz="20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spcBef>
                <a:spcPts val="49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Final documentation and project </a:t>
            </a:r>
            <a:r>
              <a:rPr sz="2000" spc="-10" dirty="0">
                <a:latin typeface="Times New Roman"/>
                <a:cs typeface="Times New Roman"/>
              </a:rPr>
              <a:t>completion</a:t>
            </a:r>
            <a:endParaRPr sz="20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spcBef>
                <a:spcPts val="480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Chips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manufacturing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6115" y="996696"/>
            <a:ext cx="2472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FPGA</a:t>
            </a:r>
            <a:r>
              <a:rPr sz="2400" spc="-90" dirty="0"/>
              <a:t> </a:t>
            </a:r>
            <a:r>
              <a:rPr sz="2400" dirty="0"/>
              <a:t>prototyping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391411" y="1725167"/>
            <a:ext cx="6929755" cy="2806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10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FPGA, </a:t>
            </a:r>
            <a:r>
              <a:rPr sz="2000" spc="-10" dirty="0">
                <a:latin typeface="Times New Roman"/>
                <a:cs typeface="Times New Roman"/>
              </a:rPr>
              <a:t>Field Programmable Gate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Array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imes New Roman"/>
              <a:buChar char="•"/>
            </a:pPr>
            <a:endParaRPr sz="3150">
              <a:latin typeface="Times New Roman"/>
              <a:cs typeface="Times New Roman"/>
            </a:endParaRPr>
          </a:p>
          <a:p>
            <a:pPr marL="292735" marR="5080" indent="-280670">
              <a:lnSpc>
                <a:spcPts val="216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dirty="0">
                <a:latin typeface="Times New Roman"/>
                <a:cs typeface="Times New Roman"/>
              </a:rPr>
              <a:t>VHDL </a:t>
            </a:r>
            <a:r>
              <a:rPr sz="2000" spc="-5" dirty="0">
                <a:latin typeface="Times New Roman"/>
                <a:cs typeface="Times New Roman"/>
              </a:rPr>
              <a:t>coding for </a:t>
            </a:r>
            <a:r>
              <a:rPr sz="2000" dirty="0">
                <a:latin typeface="Times New Roman"/>
                <a:cs typeface="Times New Roman"/>
              </a:rPr>
              <a:t>FPGAs </a:t>
            </a:r>
            <a:r>
              <a:rPr sz="2000" spc="-5" dirty="0">
                <a:latin typeface="Times New Roman"/>
                <a:cs typeface="Times New Roman"/>
              </a:rPr>
              <a:t>(design </a:t>
            </a:r>
            <a:r>
              <a:rPr sz="2000" spc="-10" dirty="0">
                <a:latin typeface="Times New Roman"/>
                <a:cs typeface="Times New Roman"/>
              </a:rPr>
              <a:t>partitioning, limited </a:t>
            </a:r>
            <a:r>
              <a:rPr sz="2000" spc="-5" dirty="0">
                <a:latin typeface="Times New Roman"/>
                <a:cs typeface="Times New Roman"/>
              </a:rPr>
              <a:t>maximum  clock speed, </a:t>
            </a:r>
            <a:r>
              <a:rPr sz="2000" spc="-10" dirty="0">
                <a:latin typeface="Times New Roman"/>
                <a:cs typeface="Times New Roman"/>
              </a:rPr>
              <a:t>limited </a:t>
            </a:r>
            <a:r>
              <a:rPr sz="2000" spc="-5" dirty="0">
                <a:latin typeface="Times New Roman"/>
                <a:cs typeface="Times New Roman"/>
              </a:rPr>
              <a:t>amount of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interfaces)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Building prototyping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board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Prototyping in laboratory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environment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6115" y="996696"/>
            <a:ext cx="2472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FPGA</a:t>
            </a:r>
            <a:r>
              <a:rPr sz="2400" spc="-90" dirty="0"/>
              <a:t> </a:t>
            </a:r>
            <a:r>
              <a:rPr sz="2400" dirty="0"/>
              <a:t>prototyping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07236" y="1795630"/>
            <a:ext cx="5189220" cy="25260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92735" indent="-280670">
              <a:lnSpc>
                <a:spcPct val="100000"/>
              </a:lnSpc>
              <a:spcBef>
                <a:spcPts val="61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Advantages: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20300"/>
              </a:lnSpc>
              <a:spcBef>
                <a:spcPts val="15"/>
              </a:spcBef>
            </a:pPr>
            <a:r>
              <a:rPr sz="1600" spc="-5" dirty="0">
                <a:latin typeface="Times New Roman"/>
                <a:cs typeface="Times New Roman"/>
              </a:rPr>
              <a:t>VHDL </a:t>
            </a:r>
            <a:r>
              <a:rPr sz="1600" dirty="0">
                <a:latin typeface="Times New Roman"/>
                <a:cs typeface="Times New Roman"/>
              </a:rPr>
              <a:t>is tested with real clock </a:t>
            </a:r>
            <a:r>
              <a:rPr sz="1600" spc="-5" dirty="0">
                <a:latin typeface="Times New Roman"/>
                <a:cs typeface="Times New Roman"/>
              </a:rPr>
              <a:t>speed, in </a:t>
            </a:r>
            <a:r>
              <a:rPr sz="1600" dirty="0">
                <a:latin typeface="Times New Roman"/>
                <a:cs typeface="Times New Roman"/>
              </a:rPr>
              <a:t>real </a:t>
            </a:r>
            <a:r>
              <a:rPr sz="1600" spc="-5" dirty="0">
                <a:latin typeface="Times New Roman"/>
                <a:cs typeface="Times New Roman"/>
              </a:rPr>
              <a:t>environment  </a:t>
            </a:r>
            <a:r>
              <a:rPr sz="1600" dirty="0">
                <a:latin typeface="Times New Roman"/>
                <a:cs typeface="Times New Roman"/>
              </a:rPr>
              <a:t>Prototyping environment </a:t>
            </a:r>
            <a:r>
              <a:rPr sz="1600" spc="-5" dirty="0">
                <a:latin typeface="Times New Roman"/>
                <a:cs typeface="Times New Roman"/>
              </a:rPr>
              <a:t>offers "early ASIC" for </a:t>
            </a:r>
            <a:r>
              <a:rPr sz="1600" dirty="0">
                <a:latin typeface="Times New Roman"/>
                <a:cs typeface="Times New Roman"/>
              </a:rPr>
              <a:t>other projects  </a:t>
            </a:r>
            <a:r>
              <a:rPr sz="1600" spc="-5" dirty="0">
                <a:latin typeface="Times New Roman"/>
                <a:cs typeface="Times New Roman"/>
              </a:rPr>
              <a:t>More secure to </a:t>
            </a:r>
            <a:r>
              <a:rPr sz="1600" dirty="0">
                <a:latin typeface="Times New Roman"/>
                <a:cs typeface="Times New Roman"/>
              </a:rPr>
              <a:t>sign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off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Times New Roman"/>
              <a:cs typeface="Times New Roman"/>
            </a:endParaRPr>
          </a:p>
          <a:p>
            <a:pPr marL="292735" indent="-280670">
              <a:lnSpc>
                <a:spcPct val="100000"/>
              </a:lnSpc>
              <a:spcBef>
                <a:spcPts val="5"/>
              </a:spcBef>
              <a:buChar char="•"/>
              <a:tabLst>
                <a:tab pos="292735" algn="l"/>
                <a:tab pos="293370" algn="l"/>
              </a:tabLst>
            </a:pPr>
            <a:r>
              <a:rPr sz="2000" spc="-5" dirty="0">
                <a:latin typeface="Times New Roman"/>
                <a:cs typeface="Times New Roman"/>
              </a:rPr>
              <a:t>Disadvantages</a:t>
            </a:r>
            <a:endParaRPr sz="2000">
              <a:latin typeface="Times New Roman"/>
              <a:cs typeface="Times New Roman"/>
            </a:endParaRPr>
          </a:p>
          <a:p>
            <a:pPr marL="12700" marR="2237105">
              <a:lnSpc>
                <a:spcPct val="120600"/>
              </a:lnSpc>
              <a:spcBef>
                <a:spcPts val="10"/>
              </a:spcBef>
            </a:pPr>
            <a:r>
              <a:rPr sz="1600" spc="-5" dirty="0">
                <a:latin typeface="Times New Roman"/>
                <a:cs typeface="Times New Roman"/>
              </a:rPr>
              <a:t>Requires a lot </a:t>
            </a:r>
            <a:r>
              <a:rPr sz="1600" dirty="0">
                <a:latin typeface="Times New Roman"/>
                <a:cs typeface="Times New Roman"/>
              </a:rPr>
              <a:t>of time </a:t>
            </a:r>
            <a:r>
              <a:rPr sz="1600" spc="-5" dirty="0">
                <a:latin typeface="Times New Roman"/>
                <a:cs typeface="Times New Roman"/>
              </a:rPr>
              <a:t>and resources  Expensive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1871</Words>
  <Application>Microsoft Office PowerPoint</Application>
  <PresentationFormat>Custom</PresentationFormat>
  <Paragraphs>377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KNOWLEDGE INSTITUTE OF  TECHNOLOGY</vt:lpstr>
      <vt:lpstr>ASICS</vt:lpstr>
      <vt:lpstr>ASIC Project</vt:lpstr>
      <vt:lpstr>ASIC Design Flow</vt:lpstr>
      <vt:lpstr>ASIC Specification</vt:lpstr>
      <vt:lpstr>ASIC Modeling</vt:lpstr>
      <vt:lpstr>Logic design</vt:lpstr>
      <vt:lpstr>Naming rules</vt:lpstr>
      <vt:lpstr>Guidelines for clocks and resets</vt:lpstr>
      <vt:lpstr>Guidelines for clocks and resets</vt:lpstr>
      <vt:lpstr>Guidelines for clocks and resets</vt:lpstr>
      <vt:lpstr>Guidelines for clocks and resets</vt:lpstr>
      <vt:lpstr>Guidelines for clocks and resets</vt:lpstr>
      <vt:lpstr>Guidelines for clocks and resets</vt:lpstr>
      <vt:lpstr>Design partitioning</vt:lpstr>
      <vt:lpstr>Design partitioning</vt:lpstr>
      <vt:lpstr>RTL block design</vt:lpstr>
      <vt:lpstr>Synthesis</vt:lpstr>
      <vt:lpstr>Gate level verification</vt:lpstr>
      <vt:lpstr>Test generation</vt:lpstr>
      <vt:lpstr>Layout and sign off</vt:lpstr>
      <vt:lpstr>Prototype testing</vt:lpstr>
      <vt:lpstr>FPGA prototyping</vt:lpstr>
      <vt:lpstr>FPGA prototyping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ASIC DESIGN FLOW</dc:title>
  <cp:lastModifiedBy>STUDENT</cp:lastModifiedBy>
  <cp:revision>5</cp:revision>
  <dcterms:created xsi:type="dcterms:W3CDTF">2020-05-26T10:06:35Z</dcterms:created>
  <dcterms:modified xsi:type="dcterms:W3CDTF">2020-05-27T04:54:21Z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1999-10-29T00:00:00Z</vt:filetime>
  </property>
  <property fmtid="{D5CDD505-2E9C-101B-9397-08002B2CF9AE}" pid="3" name="LastSaved">
    <vt:filetime>1999-10-29T00:00:00Z</vt:filetime>
  </property>
</Properties>
</file>